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92828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84" y="-800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BF1524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BF152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03171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300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22</cp:revision>
  <dcterms:created xsi:type="dcterms:W3CDTF">2014-02-19T18:52:33Z</dcterms:created>
  <dcterms:modified xsi:type="dcterms:W3CDTF">2014-05-09T18:39:07Z</dcterms:modified>
</cp:coreProperties>
</file>