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58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33" d="100"/>
          <a:sy n="133" d="100"/>
        </p:scale>
        <p:origin x="-112" y="-496"/>
      </p:cViewPr>
      <p:guideLst>
        <p:guide orient="horz" pos="4319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5/9/14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388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of with</a:t>
            </a:r>
            <a:r>
              <a:rPr lang="en-US" baseline="0" dirty="0" smtClean="0"/>
              <a:t>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66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6479235" y="929725"/>
            <a:ext cx="2241550" cy="18224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4" name="Picture Placeholder 32"/>
          <p:cNvSpPr>
            <a:spLocks noGrp="1"/>
          </p:cNvSpPr>
          <p:nvPr>
            <p:ph type="pic" sz="quarter" idx="18"/>
          </p:nvPr>
        </p:nvSpPr>
        <p:spPr>
          <a:xfrm>
            <a:off x="6479235" y="4707683"/>
            <a:ext cx="2241550" cy="1822450"/>
          </a:xfrm>
        </p:spPr>
        <p:txBody>
          <a:bodyPr/>
          <a:lstStyle/>
          <a:p>
            <a:endParaRPr lang="en-US"/>
          </a:p>
        </p:txBody>
      </p:sp>
      <p:sp>
        <p:nvSpPr>
          <p:cNvPr id="35" name="Picture Placeholder 32"/>
          <p:cNvSpPr>
            <a:spLocks noGrp="1"/>
          </p:cNvSpPr>
          <p:nvPr>
            <p:ph type="pic" sz="quarter" idx="19"/>
          </p:nvPr>
        </p:nvSpPr>
        <p:spPr>
          <a:xfrm>
            <a:off x="6479235" y="2816663"/>
            <a:ext cx="2241550" cy="1822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67895" y="924849"/>
            <a:ext cx="5944018" cy="1824788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467895" y="2818558"/>
            <a:ext cx="5944018" cy="3710681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1416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" t="3753" r="29" b="14943"/>
          <a:stretch/>
        </p:blipFill>
        <p:spPr>
          <a:xfrm>
            <a:off x="6478588" y="4700588"/>
            <a:ext cx="2241550" cy="1822450"/>
          </a:xfrm>
        </p:spPr>
      </p:pic>
      <p:pic>
        <p:nvPicPr>
          <p:cNvPr id="10" name="Picture Placeholder 9" descr="Oval Spring.JPG"/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48" b="9348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67895" y="1008235"/>
            <a:ext cx="5937668" cy="915064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4245" y="1917959"/>
            <a:ext cx="5937668" cy="45318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 copy </a:t>
            </a: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895" y="2860434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27013">
              <a:spcBef>
                <a:spcPts val="408"/>
              </a:spcBef>
            </a:pP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7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7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7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4245" y="4529135"/>
            <a:ext cx="5937668" cy="182478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726462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2540</TotalTime>
  <Words>111</Words>
  <Application>Microsoft Macintosh PowerPoint</Application>
  <PresentationFormat>On-screen Show (4:3)</PresentationFormat>
  <Paragraphs>26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12</cp:revision>
  <dcterms:created xsi:type="dcterms:W3CDTF">2014-02-24T19:29:14Z</dcterms:created>
  <dcterms:modified xsi:type="dcterms:W3CDTF">2014-05-09T18:44:49Z</dcterms:modified>
</cp:coreProperties>
</file>