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10" d="100"/>
          <a:sy n="110" d="100"/>
        </p:scale>
        <p:origin x="-1568" y="-120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5/9/14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2014-05-09T18:43:55Z</dcterms:modified>
</cp:coreProperties>
</file>