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20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36"/>
  </p:notesMasterIdLst>
  <p:sldIdLst>
    <p:sldId id="295" r:id="rId2"/>
    <p:sldId id="256" r:id="rId3"/>
    <p:sldId id="257" r:id="rId4"/>
    <p:sldId id="258" r:id="rId5"/>
    <p:sldId id="296" r:id="rId6"/>
    <p:sldId id="264" r:id="rId7"/>
    <p:sldId id="308" r:id="rId8"/>
    <p:sldId id="265" r:id="rId9"/>
    <p:sldId id="267" r:id="rId10"/>
    <p:sldId id="266" r:id="rId11"/>
    <p:sldId id="298" r:id="rId12"/>
    <p:sldId id="268" r:id="rId13"/>
    <p:sldId id="297" r:id="rId14"/>
    <p:sldId id="299" r:id="rId15"/>
    <p:sldId id="309" r:id="rId16"/>
    <p:sldId id="300" r:id="rId17"/>
    <p:sldId id="302" r:id="rId18"/>
    <p:sldId id="301" r:id="rId19"/>
    <p:sldId id="303" r:id="rId20"/>
    <p:sldId id="304" r:id="rId21"/>
    <p:sldId id="305" r:id="rId22"/>
    <p:sldId id="273" r:id="rId23"/>
    <p:sldId id="275" r:id="rId24"/>
    <p:sldId id="306" r:id="rId25"/>
    <p:sldId id="307" r:id="rId26"/>
    <p:sldId id="310" r:id="rId27"/>
    <p:sldId id="311" r:id="rId28"/>
    <p:sldId id="312" r:id="rId29"/>
    <p:sldId id="276" r:id="rId30"/>
    <p:sldId id="313" r:id="rId31"/>
    <p:sldId id="314" r:id="rId32"/>
    <p:sldId id="288" r:id="rId33"/>
    <p:sldId id="316" r:id="rId34"/>
    <p:sldId id="315" r:id="rId35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veat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6DD5"/>
    <a:srgbClr val="FDCB01"/>
    <a:srgbClr val="C9756B"/>
    <a:srgbClr val="860D0E"/>
    <a:srgbClr val="FB6034"/>
    <a:srgbClr val="8174A8"/>
    <a:srgbClr val="AAC1A2"/>
    <a:srgbClr val="FEFA98"/>
    <a:srgbClr val="099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38BD12-EAE8-4576-9333-31C1577E420B}">
  <a:tblStyle styleId="{D538BD12-EAE8-4576-9333-31C1577E42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87734F6-05E5-4954-8C8A-BEEB59E1C33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6:41.6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7:43.36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1,'359'0,"-337"1,0 1,23 5,-22-2,43 1,69 4,12 0,542-11,-671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7:48.28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1,'2108'0,"-2086"0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7:59.6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3,'116'-2,"126"4,-176 8,-41-6,43 2,-66-6,12 0,0 0,0 0,-1 1,1 1,0 1,-1 0,26 9,-28-6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8:05.4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1,'16'1,"0"0,21 6,19 1,379-4,-236-6,1146 2,-1327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8:12.43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1,'41'2,"52"8,-67-7,21 1,51-2,-57-2,0 1,50 9,-36-4,0-2,102-4,-54-3,678 3,-739-2,48-8,-28 2,-15 3,165-10,199 16,-390-1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8:17.55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0,'1301'0,"-1280"2,0 0,26 6,1 0,3 1,-26-5,45 3,63 4,15-1,488-11,-619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8:21.54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1,'273'15,"-142"5,6-3,7 4,237 6,64-28,-427 0,-1-1,0-1,30-8,27-5,337 7,-242 12,-7-3,-141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8:40.9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1 102,'546'0,"-525"-1,-1-1,24-5,-23 3,42-3,-18 7,-1-2,88-16,-62 4,0 3,1 3,95 1,-132 6,45-7,20-2,645 8,-364 4,-194-3,198 3,-269 7,43 2,-24-13,147 4,-187 7,43 2,-1-1,-11 0,24 1,-51-2,-2-1,105 3,-26-13,396 4,-434 8,45 0,-174-10,98-1,147-19,-165 6,23-5,1 5,133 1,-155 14,-36-3,-1 3,1 3,-1 2,55 13,-71-12,0-2,1-2,-1-1,64-5,-16 1,695 2,-759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8:47.1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2,'26'-1,"0"1,-1 2,1 0,0 2,-1 0,35 12,-46-12,1-1,-1 0,1-1,0 0,0-1,22-2,-17 0,-1 2,1 0,20 4,12 3,0-3,1-2,96-8,-104 1,48-11,45-4,79 17,-107 4,-15 2,173 32,-178-20,1-4,105 0,1387-15,-819 5,836-2,-1583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1:03.93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6:43.0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1:09.81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1:10.89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1:11.98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1:14.08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1:15.20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1:16.26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1:17.48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1:23.14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29,'1257'0,"-1197"-8,-21 1,172-6,366 13,-558 1,0 1,-1 1,22 5,-20-3,-1-1,35 2,-39-6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1:34.6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32,'1013'0,"-884"-15,-116 15,44 0,73-10,-83 5,0 3,51 4,-17 0,-66-2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1:47.946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1,'734'0,"-711"1,1 1,35 9,-36-6,0-1,37 1,-26-5,-17-1,1 1,0 1,0 0,24 6,-33-4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6:44.0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1:50.387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1,'594'0,"-552"5,-30-1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1:53.47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3,'115'-2,"124"4,-137 11,-62-6,72 1,59-8,-155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1:57.50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1,'3'0,"2"0,4 0,2 0,2 0,3 0,2 0,0 0,-1 0,-1 0,0 0,1 0,1 0,-1 0,-1 0,0 0,-1 0,-3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2:15.53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46,'1822'0,"-1812"-1,-1 0,1-1,-1 0,1 0,-1-1,12-6,36-9,-15 13,0 2,78 5,-36 0,545-2,-614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2:19.616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31,'424'0,"-402"-1,-1-1,38-9,-36 6,47-5,392 9,-227 3,482-2,-705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2:41.327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2,'111'-2,"118"5,-175 3,-24-2,35 0,82-5,-135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2:46.802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1,'76'14,"333"-12,-209-4,372 2,-431-14,-113 14,-16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2:51.813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1,'4'0,"0"1,0 0,0 0,0 0,-1 1,7 3,12 4,2-3,0 0,1-2,-1-1,35 1,40 3,-2 0,273-8,-357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2:59.396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32,'905'0,"-764"-14,-102 14,9 1,87-10,-74 3,1 2,69 6,-29 0,13-2,-100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3:12.33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44,'814'0,"-795"-1,1-1,-1-1,22-6,-21 5,0 0,36-3,70 1,22-1,-130 7,0 1,-1 1,1 1,0 1,19 6,-12-5,-1-2,1 0,0-1,0-1,37-5,6 2,1256 2,-1312 0,-1-2,1 0,-1 0,18-6,-17 4,0 1,0 0,23-2,203 5,-109 1,-117-1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6:45.0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3:31.437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1,'31'1,"1"2,37 9,11 1,4 0,-49-8,-4-1,45 1,88-5,-149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3:48.81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3:59.44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1,'862'0,"-850"0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4:02.61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1,'140'14,"1062"-14,-1063-15,4 16,-131-1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4:09.98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32,'9'-1,"0"0,0-1,0 1,0-2,12-4,-11 4,0 0,0 0,20-2,243 3,-135 4,-26 13,5-8,13 0,607-7,-714 1,1 1,35 9,-35-6,1-1,29 1,777-4,-399-2,-420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4:20.78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1,'6'3,"0"1,0-1,0 0,0 0,1-1,-1 0,1 0,12 2,4 1,5 1,1-1,-1-2,1-1,-1-1,45-4,4 0,654 3,-719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4:23.646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1,'99'15,"-77"-14,-1 2,29 7,-30-5,0-2,41 3,-28-4,67 12,-17-2,-49-8,102 6,-109-11,-1 2,-1-2,1 0,0-2,28-7,-28 5,0 1,0 1,0 1,39 2,-54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4:26.020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0,'549'0,"-536"0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4:36.87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0,'1'1,"-1"0,1 1,0-1,0-1,0 1,0 0,0 0,0 0,0 0,0-1,0 1,0 0,0-1,0 1,0-1,0 1,3 0,22 7,-8-5,-1 0,0-1,1-1,31-2,-27 0,1 1,27 4,-3 1,1-2,53-4,51 3,-51 11,-60-6,73 2,207 4,35-13,-342 1,1 0,-1 2,26 6,-26-5,1 0,-1-1,0-1,17 0,192 11,-54 1,56-14,-213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4:39.88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29,'10'1,"0"0,-1 1,1 0,11 4,18 3,20-2,1-4,107-6,-47-10,-67 6,69-1,-103 7,-1-1,1 0,23-7,-23 4,0 2,-1 0,22 0,103 3,-130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6:45.9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4:44.52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0,'1297'0,"-1134"15,522-16,-673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5:00.907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28,'481'0,"-447"-1,60-12,18-1,91 14,-188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5:04.976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0,'180'11,"-117"-6,-4 1,61 1,-32-8,1 3,125 20,4 31,-196-49,1 0,-1-1,1-1,-1-2,41-2,-1 0,-50 1,0-1,0 0,-1 0,1-1,22-9,-22 7,0 1,1 0,-1 1,24-3,-20 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5:25.97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0,'1'1,"-1"0,1-1,-1 1,0 0,1-1,0 1,-1 0,1-1,-1 1,1 0,0-1,-1 1,1-1,0 1,0-1,-1 0,1 1,0-1,0 0,0 1,-1-1,1 0,0 0,0 0,0 0,0 0,1 0,28 2,-26-2,131 15,83-2,80-13,-285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5:31.46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0,'142'15,"-103"-16,1 2,0 2,56 11,-56-8,1-1,-1-2,79-5,-32 0,486 2,-422-14,5 7,38 0,180 7,-362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5:37.02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91,'891'0,"-878"-1,-1 0,1-1,-1-1,16-4,-15 3,1 0,0 2,16-2,133-18,-127 16,25-5,-32 4,0 2,58-2,263 8,-318-4,-28 2,1 1,-1-1,1 1,-1 0,1 0,-1 0,1 0,-1 1,1 0,7 2,1 3,0 0,0 1,-1 1,16 11,-21-12,1-1,1 0,-1-1,1 0,0 0,0-1,1 0,-1-1,1 0,0 0,10 1,199-3,-102-4,-92 3,59 0,87-11,-128 5,-10 1,46-2,-67 7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5:39.789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0,'961'0,"-949"0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7:01.75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73,'473'0,"-445"-2,0-1,32-7,-32 5,55-4,-77 9,49-1,61-8,-63 4,1 2,55 6,-16-1,614-2,-539-15,-39 16,67-2,-173-1,220-10,-132 10,102 4,-99 12,-100-14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7:09.392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1,'3'3,"1"-1,0 1,0-1,0 0,0 0,0 0,0 0,1-1,-1 0,10 2,45 2,263-5,-308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7:23.03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62,'110'7,"7"0,800-7,-908 0,0 0,0-1,0 0,0-1,0 0,0 0,0 0,-1-1,1-1,15-8,-12 5,1 1,0 0,0 1,22-6,-31 10,15-3,0 1,0 1,0 1,1 0,32 4,6 0,-34-2,-1 2,38 8,20 3,-32-8,-22-3,35 1,-23-3,59 9,-69-8,-17-1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6:48.1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21,'907'0,"-803"-9,-18 0,315 6,-230 4,-163 0,-1 0,1 0,-1 1,1-1,-1 2,0-1,13 7,-13-5,1-1,0 0,0 0,0-1,1 0,8 1,142 15,-142-16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7:32.172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30,'326'0,"-200"15,446-16,-473 8,7 1,950-10,-549 3,-473-2,56-12,16 0,-21 14,-59 1,0-1,1-2,34-5,-18-6,-33 8,1 1,-1 1,1-1,19 0,216 4,-231-1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7:40.65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14,'57'0,"321"-11,-245 8,-121 3,0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7:44.22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0,'874'0,"-708"15,25-1,231-15,-410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7:48.2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1,'960'0,"-948"0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7:50.08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3,'106'-2,"113"4,-171 5,-28-4,37 2,-24-6,-21 0,0 0,1 1,-1 1,18 3,-20-1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7:56.25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16,'832'0,"-713"-15,372 15,-483 1,0 0,0 0,0 1,-1 0,15 6,25 5,32 0,-7-1,142 6,-171-16,27-1,-64-1,0-1,0 1,0-1,-1-1,1 1,0-1,-1 0,11-5,-9 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8:13.860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33,'31'0,"32"1,0-3,103-17,-118 13,0 2,1 1,56 6,-13-1,461-2,-388 14,966-14,-1087 2,59 10,34 2,-126-13,0 1,-1-1,1 2,15 4,-15-3,0-1,0 0,20 2,-18-4,-1 1,1 1,-1 0,21 9,-22-8,-1 0,1-1,-1 0,1-1,0 0,17 1,-19-4,0 0,-1-1,1 0,-1 0,9-5,-8 4,0 0,0 1,0 0,13-2,-9 3,0-1,-1-1,14-4,34-6,-22 9,176-8,816 12,-1014 1,0 0,-1 2,26 6,-25-4,0-2,0 0,23 1,709-3,-353-3,-373 4,0 1,-1 0,0 2,38 13,-49-14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8:16.520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0,'607'0,"-595"0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8:21.86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45,'94'2,"103"-4,-133-4,42-2,46 6,125 5,-131 17,-103-11,-1-3,46 1,15 0,12 0,-46-6,59-3,-118 0,1 0,-1 0,12-5,-11 3,-1 1,1 1,12-3,57-9,-57 9,-1 1,34-2,-11 4,45-7,-48 5,0 1,61 5,-54 0,62-5,463-10,-371 15,-67-4,143 4,-186 5,39 0,-124-6,0 0,0 0,0 1,0 0,15 6,-15-5,0 0,0-1,0 0,0 0,15 0,-10-1,-1-2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8:46.14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0 105,'1940'0,"-1908"-2,-1-1,42-10,-32 5,0 1,0 2,49 0,752 6,-650-16,217 16,-245-17,-151 16,1 1,0-1,1 0,-1-1,0-1,0 0,0-1,15-6,-10 4,-1 1,1 1,0 1,0 0,0 2,0 0,22 3,20-1,4-2,-50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6:56.5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61,'157'2,"171"-5,-191-17,-99 13,1 1,50-1,-68 6,41-8,-41 6,40-3,351 7,-393-1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9:00.926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0,'42'2,"75"13,-63-7,-12-3,68-3,-65-3,54 6,-26 1,100-5,-81-2,-80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9:05.019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15,'1156'0,"-979"-15,-162 15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9:14.172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43,'680'0,"-522"-14,-2-1,-99 8,62 0,604 7,-545 16,-58-19,133 5,-173 12,-61-9,1-1,0-1,21 0,191-12,-112 3,374 4,-253 4,-174-2,-52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22:49:18.16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0,'1076'0,"-1061"0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6:59.9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1,'2328'0,"-2307"1,0 1,24 6,-23-4,43 2,14-6,-62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1T19:57:18.8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1,'32'1,"38"7,5 0,34 3,44 1,1097-13,-1224 3,1 1,-1 1,0 1,34 11,-34-8,0-1,1-1,0-2,29 2,816-6,-377-2,446 2,-915-2,0 0,-1-2,0-2,32-10,-28 8,1 1,45-6,-33 9,1 3,0 1,-1 2,47 8,-69-6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3583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025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2532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201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3829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3161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478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685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7401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797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356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216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83035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237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6386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62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6521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cb8bd48433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cb8bd48433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cb8bd48433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cb8bd48433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9503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cb8bd4843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cb8bd4843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313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272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00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0825" y="972913"/>
            <a:ext cx="5051951" cy="31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765775" y="1645750"/>
            <a:ext cx="4227000" cy="143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1411775" y="1287956"/>
            <a:ext cx="7273800" cy="327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1412975" y="1287950"/>
            <a:ext cx="3530700" cy="32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5156126" y="1287950"/>
            <a:ext cx="3530700" cy="32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411775" y="1287950"/>
            <a:ext cx="2238000" cy="363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3929671" y="1287950"/>
            <a:ext cx="2238000" cy="363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3"/>
          </p:nvPr>
        </p:nvSpPr>
        <p:spPr>
          <a:xfrm>
            <a:off x="6447566" y="1287950"/>
            <a:ext cx="2238000" cy="363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24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E2FB6-1DD1-47ED-98B4-8A4C7F4B3148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fld id="{69A4F11D-30DC-4DC0-BA8B-8786D7C76A2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01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11775" y="1287956"/>
            <a:ext cx="7273800" cy="3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lvl="1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marL="1371600" lvl="2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marL="1828800" lvl="3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marL="2286000" lvl="4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marL="2743200" lvl="5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marL="3200400" lvl="6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marL="3657600" lvl="7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marL="4114800" lvl="8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lvl="2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lvl="3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lvl="4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lvl="5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lvl="6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lvl="7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lvl="8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8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youtube.com/watch?v=icmCUA1JQI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mFKoG8Gmw38" TargetMode="External"/><Relationship Id="rId5" Type="http://schemas.openxmlformats.org/officeDocument/2006/relationships/hyperlink" Target="https://www.youtube.com/watch?v=hIG-IFWZxbs&amp;t=125s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customXml" Target="../ink/ink10.xml"/><Relationship Id="rId26" Type="http://schemas.openxmlformats.org/officeDocument/2006/relationships/customXml" Target="../ink/ink14.xml"/><Relationship Id="rId21" Type="http://schemas.openxmlformats.org/officeDocument/2006/relationships/image" Target="../media/image43.png"/><Relationship Id="rId34" Type="http://schemas.openxmlformats.org/officeDocument/2006/relationships/customXml" Target="../ink/ink18.xml"/><Relationship Id="rId7" Type="http://schemas.openxmlformats.org/officeDocument/2006/relationships/customXml" Target="../ink/ink3.xml"/><Relationship Id="rId12" Type="http://schemas.openxmlformats.org/officeDocument/2006/relationships/customXml" Target="../ink/ink7.xml"/><Relationship Id="rId17" Type="http://schemas.openxmlformats.org/officeDocument/2006/relationships/image" Target="../media/image41.png"/><Relationship Id="rId25" Type="http://schemas.openxmlformats.org/officeDocument/2006/relationships/image" Target="../media/image45.png"/><Relationship Id="rId3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6" Type="http://schemas.openxmlformats.org/officeDocument/2006/relationships/customXml" Target="../ink/ink9.xml"/><Relationship Id="rId20" Type="http://schemas.openxmlformats.org/officeDocument/2006/relationships/customXml" Target="../ink/ink11.xml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.xml"/><Relationship Id="rId11" Type="http://schemas.openxmlformats.org/officeDocument/2006/relationships/image" Target="../media/image38.png"/><Relationship Id="rId24" Type="http://schemas.openxmlformats.org/officeDocument/2006/relationships/customXml" Target="../ink/ink13.xml"/><Relationship Id="rId32" Type="http://schemas.openxmlformats.org/officeDocument/2006/relationships/customXml" Target="../ink/ink17.xml"/><Relationship Id="rId37" Type="http://schemas.openxmlformats.org/officeDocument/2006/relationships/hyperlink" Target="https://www.youtube.com/watch?v=infRrL5k5_0" TargetMode="External"/><Relationship Id="rId5" Type="http://schemas.openxmlformats.org/officeDocument/2006/relationships/image" Target="../media/image37.png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28" Type="http://schemas.openxmlformats.org/officeDocument/2006/relationships/customXml" Target="../ink/ink15.xml"/><Relationship Id="rId36" Type="http://schemas.openxmlformats.org/officeDocument/2006/relationships/image" Target="../media/image51.png"/><Relationship Id="rId10" Type="http://schemas.openxmlformats.org/officeDocument/2006/relationships/customXml" Target="../ink/ink6.xml"/><Relationship Id="rId19" Type="http://schemas.openxmlformats.org/officeDocument/2006/relationships/image" Target="../media/image42.png"/><Relationship Id="rId31" Type="http://schemas.openxmlformats.org/officeDocument/2006/relationships/image" Target="../media/image48.png"/><Relationship Id="rId4" Type="http://schemas.openxmlformats.org/officeDocument/2006/relationships/customXml" Target="../ink/ink1.xml"/><Relationship Id="rId9" Type="http://schemas.openxmlformats.org/officeDocument/2006/relationships/customXml" Target="../ink/ink5.xml"/><Relationship Id="rId14" Type="http://schemas.openxmlformats.org/officeDocument/2006/relationships/customXml" Target="../ink/ink8.xml"/><Relationship Id="rId22" Type="http://schemas.openxmlformats.org/officeDocument/2006/relationships/customXml" Target="../ink/ink12.xml"/><Relationship Id="rId27" Type="http://schemas.openxmlformats.org/officeDocument/2006/relationships/image" Target="../media/image46.png"/><Relationship Id="rId30" Type="http://schemas.openxmlformats.org/officeDocument/2006/relationships/customXml" Target="../ink/ink16.xml"/><Relationship Id="rId35" Type="http://schemas.openxmlformats.org/officeDocument/2006/relationships/image" Target="../media/image50.png"/><Relationship Id="rId8" Type="http://schemas.openxmlformats.org/officeDocument/2006/relationships/customXml" Target="../ink/ink4.xml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1.png"/><Relationship Id="rId21" Type="http://schemas.openxmlformats.org/officeDocument/2006/relationships/customXml" Target="../ink/ink29.xml"/><Relationship Id="rId42" Type="http://schemas.openxmlformats.org/officeDocument/2006/relationships/image" Target="../media/image69.png"/><Relationship Id="rId47" Type="http://schemas.openxmlformats.org/officeDocument/2006/relationships/image" Target="../media/image71.png"/><Relationship Id="rId63" Type="http://schemas.openxmlformats.org/officeDocument/2006/relationships/image" Target="../media/image79.png"/><Relationship Id="rId68" Type="http://schemas.openxmlformats.org/officeDocument/2006/relationships/customXml" Target="../ink/ink53.xml"/><Relationship Id="rId84" Type="http://schemas.openxmlformats.org/officeDocument/2006/relationships/customXml" Target="../ink/ink61.xml"/><Relationship Id="rId89" Type="http://schemas.openxmlformats.org/officeDocument/2006/relationships/image" Target="../media/image92.png"/><Relationship Id="rId16" Type="http://schemas.openxmlformats.org/officeDocument/2006/relationships/customXml" Target="../ink/ink26.xml"/><Relationship Id="rId107" Type="http://schemas.openxmlformats.org/officeDocument/2006/relationships/image" Target="../media/image101.png"/><Relationship Id="rId11" Type="http://schemas.openxmlformats.org/officeDocument/2006/relationships/customXml" Target="../ink/ink21.xml"/><Relationship Id="rId32" Type="http://schemas.openxmlformats.org/officeDocument/2006/relationships/image" Target="../media/image64.png"/><Relationship Id="rId37" Type="http://schemas.openxmlformats.org/officeDocument/2006/relationships/customXml" Target="../ink/ink37.xml"/><Relationship Id="rId53" Type="http://schemas.openxmlformats.org/officeDocument/2006/relationships/image" Target="../media/image74.png"/><Relationship Id="rId58" Type="http://schemas.openxmlformats.org/officeDocument/2006/relationships/customXml" Target="../ink/ink48.xml"/><Relationship Id="rId74" Type="http://schemas.openxmlformats.org/officeDocument/2006/relationships/customXml" Target="../ink/ink56.xml"/><Relationship Id="rId79" Type="http://schemas.openxmlformats.org/officeDocument/2006/relationships/image" Target="../media/image87.png"/><Relationship Id="rId102" Type="http://schemas.openxmlformats.org/officeDocument/2006/relationships/customXml" Target="../ink/ink70.xml"/><Relationship Id="rId5" Type="http://schemas.openxmlformats.org/officeDocument/2006/relationships/image" Target="../media/image53.png"/><Relationship Id="rId90" Type="http://schemas.openxmlformats.org/officeDocument/2006/relationships/customXml" Target="../ink/ink64.xml"/><Relationship Id="rId95" Type="http://schemas.openxmlformats.org/officeDocument/2006/relationships/image" Target="../media/image95.png"/><Relationship Id="rId22" Type="http://schemas.openxmlformats.org/officeDocument/2006/relationships/image" Target="../media/image59.png"/><Relationship Id="rId27" Type="http://schemas.openxmlformats.org/officeDocument/2006/relationships/customXml" Target="../ink/ink32.xml"/><Relationship Id="rId43" Type="http://schemas.openxmlformats.org/officeDocument/2006/relationships/customXml" Target="../ink/ink40.xml"/><Relationship Id="rId48" Type="http://schemas.openxmlformats.org/officeDocument/2006/relationships/customXml" Target="../ink/ink43.xml"/><Relationship Id="rId64" Type="http://schemas.openxmlformats.org/officeDocument/2006/relationships/customXml" Target="../ink/ink51.xml"/><Relationship Id="rId69" Type="http://schemas.openxmlformats.org/officeDocument/2006/relationships/image" Target="../media/image82.png"/><Relationship Id="rId80" Type="http://schemas.openxmlformats.org/officeDocument/2006/relationships/customXml" Target="../ink/ink59.xml"/><Relationship Id="rId85" Type="http://schemas.openxmlformats.org/officeDocument/2006/relationships/image" Target="../media/image90.png"/><Relationship Id="rId12" Type="http://schemas.openxmlformats.org/officeDocument/2006/relationships/customXml" Target="../ink/ink22.xml"/><Relationship Id="rId17" Type="http://schemas.openxmlformats.org/officeDocument/2006/relationships/customXml" Target="../ink/ink27.xml"/><Relationship Id="rId33" Type="http://schemas.openxmlformats.org/officeDocument/2006/relationships/customXml" Target="../ink/ink35.xml"/><Relationship Id="rId38" Type="http://schemas.openxmlformats.org/officeDocument/2006/relationships/image" Target="../media/image67.png"/><Relationship Id="rId59" Type="http://schemas.openxmlformats.org/officeDocument/2006/relationships/image" Target="../media/image77.png"/><Relationship Id="rId103" Type="http://schemas.openxmlformats.org/officeDocument/2006/relationships/image" Target="../media/image99.png"/><Relationship Id="rId108" Type="http://schemas.openxmlformats.org/officeDocument/2006/relationships/customXml" Target="../ink/ink73.xml"/><Relationship Id="rId54" Type="http://schemas.openxmlformats.org/officeDocument/2006/relationships/customXml" Target="../ink/ink46.xml"/><Relationship Id="rId70" Type="http://schemas.openxmlformats.org/officeDocument/2006/relationships/customXml" Target="../ink/ink54.xml"/><Relationship Id="rId75" Type="http://schemas.openxmlformats.org/officeDocument/2006/relationships/image" Target="../media/image85.png"/><Relationship Id="rId91" Type="http://schemas.openxmlformats.org/officeDocument/2006/relationships/image" Target="../media/image93.png"/><Relationship Id="rId96" Type="http://schemas.openxmlformats.org/officeDocument/2006/relationships/customXml" Target="../ink/ink6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5" Type="http://schemas.openxmlformats.org/officeDocument/2006/relationships/customXml" Target="../ink/ink25.xml"/><Relationship Id="rId23" Type="http://schemas.openxmlformats.org/officeDocument/2006/relationships/customXml" Target="../ink/ink30.xml"/><Relationship Id="rId28" Type="http://schemas.openxmlformats.org/officeDocument/2006/relationships/image" Target="../media/image62.png"/><Relationship Id="rId36" Type="http://schemas.openxmlformats.org/officeDocument/2006/relationships/image" Target="../media/image66.png"/><Relationship Id="rId49" Type="http://schemas.openxmlformats.org/officeDocument/2006/relationships/image" Target="../media/image72.png"/><Relationship Id="rId57" Type="http://schemas.openxmlformats.org/officeDocument/2006/relationships/image" Target="../media/image76.png"/><Relationship Id="rId106" Type="http://schemas.openxmlformats.org/officeDocument/2006/relationships/customXml" Target="../ink/ink72.xml"/><Relationship Id="rId10" Type="http://schemas.openxmlformats.org/officeDocument/2006/relationships/customXml" Target="../ink/ink20.xml"/><Relationship Id="rId31" Type="http://schemas.openxmlformats.org/officeDocument/2006/relationships/customXml" Target="../ink/ink34.xml"/><Relationship Id="rId44" Type="http://schemas.openxmlformats.org/officeDocument/2006/relationships/image" Target="../media/image70.png"/><Relationship Id="rId52" Type="http://schemas.openxmlformats.org/officeDocument/2006/relationships/customXml" Target="../ink/ink45.xml"/><Relationship Id="rId60" Type="http://schemas.openxmlformats.org/officeDocument/2006/relationships/customXml" Target="../ink/ink49.xml"/><Relationship Id="rId65" Type="http://schemas.openxmlformats.org/officeDocument/2006/relationships/image" Target="../media/image80.png"/><Relationship Id="rId73" Type="http://schemas.openxmlformats.org/officeDocument/2006/relationships/image" Target="../media/image84.png"/><Relationship Id="rId78" Type="http://schemas.openxmlformats.org/officeDocument/2006/relationships/customXml" Target="../ink/ink58.xml"/><Relationship Id="rId81" Type="http://schemas.openxmlformats.org/officeDocument/2006/relationships/image" Target="../media/image88.png"/><Relationship Id="rId86" Type="http://schemas.openxmlformats.org/officeDocument/2006/relationships/customXml" Target="../ink/ink62.xml"/><Relationship Id="rId94" Type="http://schemas.openxmlformats.org/officeDocument/2006/relationships/customXml" Target="../ink/ink66.xml"/><Relationship Id="rId99" Type="http://schemas.openxmlformats.org/officeDocument/2006/relationships/image" Target="../media/image97.png"/><Relationship Id="rId101" Type="http://schemas.openxmlformats.org/officeDocument/2006/relationships/image" Target="../media/image98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3" Type="http://schemas.openxmlformats.org/officeDocument/2006/relationships/customXml" Target="../ink/ink23.xml"/><Relationship Id="rId18" Type="http://schemas.openxmlformats.org/officeDocument/2006/relationships/image" Target="../media/image57.png"/><Relationship Id="rId39" Type="http://schemas.openxmlformats.org/officeDocument/2006/relationships/customXml" Target="../ink/ink38.xml"/><Relationship Id="rId109" Type="http://schemas.openxmlformats.org/officeDocument/2006/relationships/image" Target="../media/image102.png"/><Relationship Id="rId34" Type="http://schemas.openxmlformats.org/officeDocument/2006/relationships/image" Target="../media/image65.png"/><Relationship Id="rId50" Type="http://schemas.openxmlformats.org/officeDocument/2006/relationships/customXml" Target="../ink/ink44.xml"/><Relationship Id="rId55" Type="http://schemas.openxmlformats.org/officeDocument/2006/relationships/image" Target="../media/image75.png"/><Relationship Id="rId76" Type="http://schemas.openxmlformats.org/officeDocument/2006/relationships/customXml" Target="../ink/ink57.xml"/><Relationship Id="rId97" Type="http://schemas.openxmlformats.org/officeDocument/2006/relationships/image" Target="../media/image96.png"/><Relationship Id="rId104" Type="http://schemas.openxmlformats.org/officeDocument/2006/relationships/customXml" Target="../ink/ink71.xml"/><Relationship Id="rId7" Type="http://schemas.openxmlformats.org/officeDocument/2006/relationships/image" Target="../media/image55.png"/><Relationship Id="rId71" Type="http://schemas.openxmlformats.org/officeDocument/2006/relationships/image" Target="../media/image83.png"/><Relationship Id="rId92" Type="http://schemas.openxmlformats.org/officeDocument/2006/relationships/customXml" Target="../ink/ink65.xml"/><Relationship Id="rId2" Type="http://schemas.openxmlformats.org/officeDocument/2006/relationships/notesSlide" Target="../notesSlides/notesSlide20.xml"/><Relationship Id="rId29" Type="http://schemas.openxmlformats.org/officeDocument/2006/relationships/customXml" Target="../ink/ink33.xml"/><Relationship Id="rId24" Type="http://schemas.openxmlformats.org/officeDocument/2006/relationships/image" Target="../media/image60.png"/><Relationship Id="rId40" Type="http://schemas.openxmlformats.org/officeDocument/2006/relationships/image" Target="../media/image68.png"/><Relationship Id="rId45" Type="http://schemas.openxmlformats.org/officeDocument/2006/relationships/customXml" Target="../ink/ink41.xml"/><Relationship Id="rId66" Type="http://schemas.openxmlformats.org/officeDocument/2006/relationships/customXml" Target="../ink/ink52.xml"/><Relationship Id="rId87" Type="http://schemas.openxmlformats.org/officeDocument/2006/relationships/image" Target="../media/image91.png"/><Relationship Id="rId61" Type="http://schemas.openxmlformats.org/officeDocument/2006/relationships/image" Target="../media/image78.png"/><Relationship Id="rId82" Type="http://schemas.openxmlformats.org/officeDocument/2006/relationships/customXml" Target="../ink/ink60.xml"/><Relationship Id="rId19" Type="http://schemas.openxmlformats.org/officeDocument/2006/relationships/customXml" Target="../ink/ink28.xml"/><Relationship Id="rId14" Type="http://schemas.openxmlformats.org/officeDocument/2006/relationships/customXml" Target="../ink/ink24.xml"/><Relationship Id="rId30" Type="http://schemas.openxmlformats.org/officeDocument/2006/relationships/image" Target="../media/image63.png"/><Relationship Id="rId35" Type="http://schemas.openxmlformats.org/officeDocument/2006/relationships/customXml" Target="../ink/ink36.xml"/><Relationship Id="rId56" Type="http://schemas.openxmlformats.org/officeDocument/2006/relationships/customXml" Target="../ink/ink47.xml"/><Relationship Id="rId77" Type="http://schemas.openxmlformats.org/officeDocument/2006/relationships/image" Target="../media/image86.png"/><Relationship Id="rId100" Type="http://schemas.openxmlformats.org/officeDocument/2006/relationships/customXml" Target="../ink/ink69.xml"/><Relationship Id="rId105" Type="http://schemas.openxmlformats.org/officeDocument/2006/relationships/image" Target="../media/image100.png"/><Relationship Id="rId8" Type="http://schemas.openxmlformats.org/officeDocument/2006/relationships/customXml" Target="../ink/ink19.xml"/><Relationship Id="rId51" Type="http://schemas.openxmlformats.org/officeDocument/2006/relationships/image" Target="../media/image73.png"/><Relationship Id="rId72" Type="http://schemas.openxmlformats.org/officeDocument/2006/relationships/customXml" Target="../ink/ink55.xml"/><Relationship Id="rId93" Type="http://schemas.openxmlformats.org/officeDocument/2006/relationships/image" Target="../media/image94.png"/><Relationship Id="rId98" Type="http://schemas.openxmlformats.org/officeDocument/2006/relationships/customXml" Target="../ink/ink68.xml"/><Relationship Id="rId3" Type="http://schemas.openxmlformats.org/officeDocument/2006/relationships/hyperlink" Target="https://www.youtube.com/watch?v=ZBksOhvCh3k" TargetMode="External"/><Relationship Id="rId25" Type="http://schemas.openxmlformats.org/officeDocument/2006/relationships/customXml" Target="../ink/ink31.xml"/><Relationship Id="rId46" Type="http://schemas.openxmlformats.org/officeDocument/2006/relationships/customXml" Target="../ink/ink42.xml"/><Relationship Id="rId67" Type="http://schemas.openxmlformats.org/officeDocument/2006/relationships/image" Target="../media/image81.png"/><Relationship Id="rId20" Type="http://schemas.openxmlformats.org/officeDocument/2006/relationships/image" Target="../media/image58.png"/><Relationship Id="rId41" Type="http://schemas.openxmlformats.org/officeDocument/2006/relationships/customXml" Target="../ink/ink39.xml"/><Relationship Id="rId62" Type="http://schemas.openxmlformats.org/officeDocument/2006/relationships/customXml" Target="../ink/ink50.xml"/><Relationship Id="rId83" Type="http://schemas.openxmlformats.org/officeDocument/2006/relationships/image" Target="../media/image89.png"/><Relationship Id="rId88" Type="http://schemas.openxmlformats.org/officeDocument/2006/relationships/customXml" Target="../ink/ink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_M0uoySrlo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osu.instructure.com/courses/102439/discussion_topics/1731083?module_item_id=6239983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bG3QHKoDY0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rtuguese Language Pedagogy">
            <a:extLst>
              <a:ext uri="{FF2B5EF4-FFF2-40B4-BE49-F238E27FC236}">
                <a16:creationId xmlns:a16="http://schemas.microsoft.com/office/drawing/2014/main" id="{EFAA85D2-474D-4173-B0A2-58FF2A3C0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 b="13605"/>
          <a:stretch/>
        </p:blipFill>
        <p:spPr bwMode="auto">
          <a:xfrm>
            <a:off x="15" y="961"/>
            <a:ext cx="9143985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979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2062544" y="2483725"/>
            <a:ext cx="2109406" cy="128817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FB6034"/>
                </a:solidFill>
                <a:effectLst/>
                <a:uLnTx/>
                <a:uFillTx/>
                <a:latin typeface="Caveat"/>
                <a:sym typeface="Caveat"/>
              </a:rPr>
              <a:t>How theoretical assumptions can be translated into practice?</a:t>
            </a:r>
            <a:endParaRPr lang="en-US" sz="2400" dirty="0">
              <a:solidFill>
                <a:srgbClr val="FB6034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5" name="Google Shape;125;p21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10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9" name="Google Shape;157;p24">
            <a:extLst>
              <a:ext uri="{FF2B5EF4-FFF2-40B4-BE49-F238E27FC236}">
                <a16:creationId xmlns:a16="http://schemas.microsoft.com/office/drawing/2014/main" id="{F0F3F67E-EC1C-4482-90D1-D018F07E7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4934" y="122625"/>
            <a:ext cx="7273800" cy="83463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ADAPTATION OF MATERIALS/TEXTBOOKS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FA55C-A2B1-4DC2-A46D-6A4730FA6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179" y="2571750"/>
            <a:ext cx="2474335" cy="2290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2EA0E-EDAC-41AD-9AEC-C0FE58536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25" y="2515820"/>
            <a:ext cx="1924820" cy="2349644"/>
          </a:xfrm>
          <a:prstGeom prst="rect">
            <a:avLst/>
          </a:prstGeom>
        </p:spPr>
      </p:pic>
      <p:sp>
        <p:nvSpPr>
          <p:cNvPr id="12" name="Google Shape;157;p24">
            <a:extLst>
              <a:ext uri="{FF2B5EF4-FFF2-40B4-BE49-F238E27FC236}">
                <a16:creationId xmlns:a16="http://schemas.microsoft.com/office/drawing/2014/main" id="{C6F330C9-B1A0-429E-8606-20711051C834}"/>
              </a:ext>
            </a:extLst>
          </p:cNvPr>
          <p:cNvSpPr txBox="1">
            <a:spLocks/>
          </p:cNvSpPr>
          <p:nvPr/>
        </p:nvSpPr>
        <p:spPr>
          <a:xfrm>
            <a:off x="586778" y="4523183"/>
            <a:ext cx="1636311" cy="3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2400" dirty="0" err="1">
                <a:solidFill>
                  <a:srgbClr val="C00000"/>
                </a:solidFill>
              </a:rPr>
              <a:t>Fala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Brasil</a:t>
            </a:r>
            <a:r>
              <a:rPr lang="en-US" sz="2400" dirty="0">
                <a:solidFill>
                  <a:srgbClr val="C00000"/>
                </a:solidFill>
              </a:rPr>
              <a:t> (1998)</a:t>
            </a:r>
          </a:p>
        </p:txBody>
      </p:sp>
      <p:sp>
        <p:nvSpPr>
          <p:cNvPr id="13" name="Google Shape;157;p24">
            <a:extLst>
              <a:ext uri="{FF2B5EF4-FFF2-40B4-BE49-F238E27FC236}">
                <a16:creationId xmlns:a16="http://schemas.microsoft.com/office/drawing/2014/main" id="{03A32A03-45B0-4176-ABC8-59EDA92C1AFE}"/>
              </a:ext>
            </a:extLst>
          </p:cNvPr>
          <p:cNvSpPr txBox="1">
            <a:spLocks/>
          </p:cNvSpPr>
          <p:nvPr/>
        </p:nvSpPr>
        <p:spPr>
          <a:xfrm>
            <a:off x="2223089" y="1110808"/>
            <a:ext cx="5716459" cy="83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Why would those materials need adaptation?</a:t>
            </a:r>
          </a:p>
        </p:txBody>
      </p:sp>
      <p:sp>
        <p:nvSpPr>
          <p:cNvPr id="20" name="Google Shape;454;p43">
            <a:extLst>
              <a:ext uri="{FF2B5EF4-FFF2-40B4-BE49-F238E27FC236}">
                <a16:creationId xmlns:a16="http://schemas.microsoft.com/office/drawing/2014/main" id="{1F20A8B0-4769-400B-B712-8D12DBF7673E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363323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13A3E2-035F-43D6-87FC-60F2207CC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112" y="2512613"/>
            <a:ext cx="2366107" cy="2293501"/>
          </a:xfrm>
          <a:prstGeom prst="rect">
            <a:avLst/>
          </a:prstGeom>
        </p:spPr>
      </p:pic>
      <p:sp>
        <p:nvSpPr>
          <p:cNvPr id="9" name="Google Shape;157;p24">
            <a:extLst>
              <a:ext uri="{FF2B5EF4-FFF2-40B4-BE49-F238E27FC236}">
                <a16:creationId xmlns:a16="http://schemas.microsoft.com/office/drawing/2014/main" id="{F0F3F67E-EC1C-4482-90D1-D018F07E7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4934" y="122625"/>
            <a:ext cx="7273800" cy="83463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ADAPTATION OF MATERIALS/TEXTBOOKS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1BAC10-3303-4F04-9E0C-A8E78AA18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558" y="2305802"/>
            <a:ext cx="2644734" cy="2500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B7677-2482-43F3-968C-AF531AB60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969" y="2203964"/>
            <a:ext cx="2474335" cy="2703989"/>
          </a:xfrm>
          <a:prstGeom prst="rect">
            <a:avLst/>
          </a:prstGeom>
        </p:spPr>
      </p:pic>
      <p:sp>
        <p:nvSpPr>
          <p:cNvPr id="17" name="Google Shape;157;p24">
            <a:extLst>
              <a:ext uri="{FF2B5EF4-FFF2-40B4-BE49-F238E27FC236}">
                <a16:creationId xmlns:a16="http://schemas.microsoft.com/office/drawing/2014/main" id="{3BF763F8-CCAB-4E30-9303-AD11E34626E5}"/>
              </a:ext>
            </a:extLst>
          </p:cNvPr>
          <p:cNvSpPr txBox="1">
            <a:spLocks/>
          </p:cNvSpPr>
          <p:nvPr/>
        </p:nvSpPr>
        <p:spPr>
          <a:xfrm>
            <a:off x="2183604" y="1110808"/>
            <a:ext cx="5716459" cy="83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Why would those materials need adaptation?</a:t>
            </a:r>
          </a:p>
        </p:txBody>
      </p:sp>
      <p:sp>
        <p:nvSpPr>
          <p:cNvPr id="18" name="Google Shape;157;p24">
            <a:extLst>
              <a:ext uri="{FF2B5EF4-FFF2-40B4-BE49-F238E27FC236}">
                <a16:creationId xmlns:a16="http://schemas.microsoft.com/office/drawing/2014/main" id="{FD06C740-29E3-403C-B88E-899CDEBD25BE}"/>
              </a:ext>
            </a:extLst>
          </p:cNvPr>
          <p:cNvSpPr txBox="1">
            <a:spLocks/>
          </p:cNvSpPr>
          <p:nvPr/>
        </p:nvSpPr>
        <p:spPr>
          <a:xfrm>
            <a:off x="586778" y="4523183"/>
            <a:ext cx="1720653" cy="3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2400" dirty="0" err="1">
                <a:solidFill>
                  <a:srgbClr val="C00000"/>
                </a:solidFill>
              </a:rPr>
              <a:t>Bem-vindo</a:t>
            </a:r>
            <a:r>
              <a:rPr lang="en-US" sz="2400" dirty="0">
                <a:solidFill>
                  <a:srgbClr val="C00000"/>
                </a:solidFill>
              </a:rPr>
              <a:t> (2004)</a:t>
            </a:r>
          </a:p>
        </p:txBody>
      </p:sp>
      <p:sp>
        <p:nvSpPr>
          <p:cNvPr id="19" name="Google Shape;454;p43">
            <a:extLst>
              <a:ext uri="{FF2B5EF4-FFF2-40B4-BE49-F238E27FC236}">
                <a16:creationId xmlns:a16="http://schemas.microsoft.com/office/drawing/2014/main" id="{0579F0E8-0DCC-49D4-BE34-4CDE63A541DA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9" name="Google Shape;157;p24">
            <a:extLst>
              <a:ext uri="{FF2B5EF4-FFF2-40B4-BE49-F238E27FC236}">
                <a16:creationId xmlns:a16="http://schemas.microsoft.com/office/drawing/2014/main" id="{F0F3F67E-EC1C-4482-90D1-D018F07E7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3463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ADAPTATION OF MATERIALS/TEXTBOOKS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DC7A1-DDAF-414D-B62F-08A19E79A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564" y="3790443"/>
            <a:ext cx="4858436" cy="1160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B62561-14C1-4343-8A5E-B15A8E0B9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564" y="2228198"/>
            <a:ext cx="4285479" cy="15419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2C51AC-044E-4762-958A-03D443967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07" y="2028904"/>
            <a:ext cx="3309589" cy="15950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002781-6CD5-4963-B7E8-D43ED8148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037" y="3208688"/>
            <a:ext cx="1743063" cy="1862194"/>
          </a:xfrm>
          <a:prstGeom prst="rect">
            <a:avLst/>
          </a:prstGeom>
        </p:spPr>
      </p:pic>
      <p:sp>
        <p:nvSpPr>
          <p:cNvPr id="18" name="Google Shape;157;p24">
            <a:extLst>
              <a:ext uri="{FF2B5EF4-FFF2-40B4-BE49-F238E27FC236}">
                <a16:creationId xmlns:a16="http://schemas.microsoft.com/office/drawing/2014/main" id="{7C579A80-BAAE-47C3-90E5-A96FE8899F79}"/>
              </a:ext>
            </a:extLst>
          </p:cNvPr>
          <p:cNvSpPr txBox="1">
            <a:spLocks/>
          </p:cNvSpPr>
          <p:nvPr/>
        </p:nvSpPr>
        <p:spPr>
          <a:xfrm>
            <a:off x="586778" y="4566370"/>
            <a:ext cx="1636311" cy="3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2400" dirty="0">
                <a:solidFill>
                  <a:srgbClr val="C00000"/>
                </a:solidFill>
              </a:rPr>
              <a:t>VIVA!(2010)</a:t>
            </a:r>
          </a:p>
        </p:txBody>
      </p:sp>
      <p:sp>
        <p:nvSpPr>
          <p:cNvPr id="20" name="Google Shape;157;p24">
            <a:extLst>
              <a:ext uri="{FF2B5EF4-FFF2-40B4-BE49-F238E27FC236}">
                <a16:creationId xmlns:a16="http://schemas.microsoft.com/office/drawing/2014/main" id="{E182435F-45BC-4145-B771-3579406B806A}"/>
              </a:ext>
            </a:extLst>
          </p:cNvPr>
          <p:cNvSpPr txBox="1">
            <a:spLocks/>
          </p:cNvSpPr>
          <p:nvPr/>
        </p:nvSpPr>
        <p:spPr>
          <a:xfrm>
            <a:off x="2223089" y="802654"/>
            <a:ext cx="5716459" cy="83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Why would those materials need adaptation?</a:t>
            </a:r>
          </a:p>
        </p:txBody>
      </p:sp>
      <p:sp>
        <p:nvSpPr>
          <p:cNvPr id="21" name="Google Shape;454;p43">
            <a:extLst>
              <a:ext uri="{FF2B5EF4-FFF2-40B4-BE49-F238E27FC236}">
                <a16:creationId xmlns:a16="http://schemas.microsoft.com/office/drawing/2014/main" id="{FA2AA4BB-D6F1-4650-BE80-B75F587734AB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41495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9" name="Google Shape;157;p24">
            <a:extLst>
              <a:ext uri="{FF2B5EF4-FFF2-40B4-BE49-F238E27FC236}">
                <a16:creationId xmlns:a16="http://schemas.microsoft.com/office/drawing/2014/main" id="{F0F3F67E-EC1C-4482-90D1-D018F07E7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4934" y="122625"/>
            <a:ext cx="7273800" cy="83463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ADAPTATION OF MATERIALS/TEXTBOOKS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EC627-8C81-4673-ADCF-D2F308B22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33" y="2098991"/>
            <a:ext cx="4541501" cy="2660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C44049-3354-4DA6-836E-070651AFC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152" y="2343586"/>
            <a:ext cx="4036932" cy="2545863"/>
          </a:xfrm>
          <a:prstGeom prst="rect">
            <a:avLst/>
          </a:prstGeom>
        </p:spPr>
      </p:pic>
      <p:sp>
        <p:nvSpPr>
          <p:cNvPr id="11" name="Google Shape;157;p24">
            <a:extLst>
              <a:ext uri="{FF2B5EF4-FFF2-40B4-BE49-F238E27FC236}">
                <a16:creationId xmlns:a16="http://schemas.microsoft.com/office/drawing/2014/main" id="{8D35276F-1F46-461F-AF2F-04733E16242C}"/>
              </a:ext>
            </a:extLst>
          </p:cNvPr>
          <p:cNvSpPr txBox="1">
            <a:spLocks/>
          </p:cNvSpPr>
          <p:nvPr/>
        </p:nvSpPr>
        <p:spPr>
          <a:xfrm>
            <a:off x="500333" y="4759170"/>
            <a:ext cx="1636311" cy="3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2400" dirty="0">
                <a:solidFill>
                  <a:srgbClr val="C00000"/>
                </a:solidFill>
              </a:rPr>
              <a:t>Oi, brasil (2013)</a:t>
            </a:r>
          </a:p>
        </p:txBody>
      </p:sp>
      <p:sp>
        <p:nvSpPr>
          <p:cNvPr id="12" name="Google Shape;539;p46">
            <a:hlinkClick r:id="rId5"/>
            <a:extLst>
              <a:ext uri="{FF2B5EF4-FFF2-40B4-BE49-F238E27FC236}">
                <a16:creationId xmlns:a16="http://schemas.microsoft.com/office/drawing/2014/main" id="{56119C43-06DD-40A1-96C9-FD6083EF9D8C}"/>
              </a:ext>
            </a:extLst>
          </p:cNvPr>
          <p:cNvSpPr/>
          <p:nvPr/>
        </p:nvSpPr>
        <p:spPr>
          <a:xfrm>
            <a:off x="2346187" y="1555429"/>
            <a:ext cx="387146" cy="366161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rgbClr val="099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24;p46">
            <a:hlinkClick r:id="rId6"/>
            <a:extLst>
              <a:ext uri="{FF2B5EF4-FFF2-40B4-BE49-F238E27FC236}">
                <a16:creationId xmlns:a16="http://schemas.microsoft.com/office/drawing/2014/main" id="{37E54012-8856-49D4-AF61-7C6486BFACE9}"/>
              </a:ext>
            </a:extLst>
          </p:cNvPr>
          <p:cNvSpPr/>
          <p:nvPr/>
        </p:nvSpPr>
        <p:spPr>
          <a:xfrm>
            <a:off x="4858522" y="1555429"/>
            <a:ext cx="380305" cy="356370"/>
          </a:xfrm>
          <a:custGeom>
            <a:avLst/>
            <a:gdLst/>
            <a:ahLst/>
            <a:cxnLst/>
            <a:rect l="l" t="t" r="r" b="b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close/>
              </a:path>
            </a:pathLst>
          </a:custGeom>
          <a:solidFill>
            <a:srgbClr val="AAC1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23;p46">
            <a:hlinkClick r:id="rId7"/>
            <a:extLst>
              <a:ext uri="{FF2B5EF4-FFF2-40B4-BE49-F238E27FC236}">
                <a16:creationId xmlns:a16="http://schemas.microsoft.com/office/drawing/2014/main" id="{DE4174ED-86DC-459D-84D5-9A7898732665}"/>
              </a:ext>
            </a:extLst>
          </p:cNvPr>
          <p:cNvSpPr/>
          <p:nvPr/>
        </p:nvSpPr>
        <p:spPr>
          <a:xfrm>
            <a:off x="7667432" y="1542248"/>
            <a:ext cx="355407" cy="369551"/>
          </a:xfrm>
          <a:custGeom>
            <a:avLst/>
            <a:gdLst/>
            <a:ahLst/>
            <a:cxnLst/>
            <a:rect l="l" t="t" r="r" b="b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rgbClr val="817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454;p43">
            <a:extLst>
              <a:ext uri="{FF2B5EF4-FFF2-40B4-BE49-F238E27FC236}">
                <a16:creationId xmlns:a16="http://schemas.microsoft.com/office/drawing/2014/main" id="{C8F017B6-A2D3-4F23-B5AF-BEF1110256EB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414860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9" name="Google Shape;157;p24">
            <a:extLst>
              <a:ext uri="{FF2B5EF4-FFF2-40B4-BE49-F238E27FC236}">
                <a16:creationId xmlns:a16="http://schemas.microsoft.com/office/drawing/2014/main" id="{F0F3F67E-EC1C-4482-90D1-D018F07E7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4934" y="122625"/>
            <a:ext cx="7273800" cy="83463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ADAPTATION OF MATERIALS/TEXTBOOKS</a:t>
            </a:r>
            <a:endParaRPr dirty="0"/>
          </a:p>
        </p:txBody>
      </p:sp>
      <p:sp>
        <p:nvSpPr>
          <p:cNvPr id="12" name="Google Shape;157;p24">
            <a:extLst>
              <a:ext uri="{FF2B5EF4-FFF2-40B4-BE49-F238E27FC236}">
                <a16:creationId xmlns:a16="http://schemas.microsoft.com/office/drawing/2014/main" id="{C6F330C9-B1A0-429E-8606-20711051C834}"/>
              </a:ext>
            </a:extLst>
          </p:cNvPr>
          <p:cNvSpPr txBox="1">
            <a:spLocks/>
          </p:cNvSpPr>
          <p:nvPr/>
        </p:nvSpPr>
        <p:spPr>
          <a:xfrm>
            <a:off x="0" y="4758730"/>
            <a:ext cx="1636311" cy="3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2400" dirty="0">
                <a:solidFill>
                  <a:srgbClr val="C00000"/>
                </a:solidFill>
              </a:rPr>
              <a:t>POIS NÃO(2008)</a:t>
            </a:r>
          </a:p>
        </p:txBody>
      </p:sp>
      <p:sp>
        <p:nvSpPr>
          <p:cNvPr id="13" name="Google Shape;157;p24">
            <a:extLst>
              <a:ext uri="{FF2B5EF4-FFF2-40B4-BE49-F238E27FC236}">
                <a16:creationId xmlns:a16="http://schemas.microsoft.com/office/drawing/2014/main" id="{03A32A03-45B0-4176-ABC8-59EDA92C1AFE}"/>
              </a:ext>
            </a:extLst>
          </p:cNvPr>
          <p:cNvSpPr txBox="1">
            <a:spLocks/>
          </p:cNvSpPr>
          <p:nvPr/>
        </p:nvSpPr>
        <p:spPr>
          <a:xfrm>
            <a:off x="3837145" y="457279"/>
            <a:ext cx="5209874" cy="83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Why would those materials need adaptation?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85548B-3719-4AE4-85AF-69B44BBD3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366" y="1344866"/>
            <a:ext cx="2866851" cy="3676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257BF9-9421-41AB-A477-44FAD3A3A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093" y="1347941"/>
            <a:ext cx="2278108" cy="733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808A70-AAF1-43C7-AD42-D880E00DC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093" y="2081646"/>
            <a:ext cx="2278108" cy="8312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DE2856-DAEA-493E-A4B0-8BC3224D7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093" y="2912908"/>
            <a:ext cx="2278108" cy="21150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25CFF8-C358-4BC2-B5C3-EF5860033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7077" y="2368723"/>
            <a:ext cx="2449393" cy="1601716"/>
          </a:xfrm>
          <a:prstGeom prst="rect">
            <a:avLst/>
          </a:prstGeom>
        </p:spPr>
      </p:pic>
      <p:sp>
        <p:nvSpPr>
          <p:cNvPr id="19" name="Google Shape;454;p43">
            <a:extLst>
              <a:ext uri="{FF2B5EF4-FFF2-40B4-BE49-F238E27FC236}">
                <a16:creationId xmlns:a16="http://schemas.microsoft.com/office/drawing/2014/main" id="{933D3907-15F8-4A51-8EF2-A81991A3EB6B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92555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9" name="Google Shape;157;p24">
            <a:extLst>
              <a:ext uri="{FF2B5EF4-FFF2-40B4-BE49-F238E27FC236}">
                <a16:creationId xmlns:a16="http://schemas.microsoft.com/office/drawing/2014/main" id="{F0F3F67E-EC1C-4482-90D1-D018F07E7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4934" y="122625"/>
            <a:ext cx="7273800" cy="83463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ADAPTATION OF MATERIALS/TEXTBOOKS</a:t>
            </a:r>
            <a:endParaRPr dirty="0"/>
          </a:p>
        </p:txBody>
      </p:sp>
      <p:sp>
        <p:nvSpPr>
          <p:cNvPr id="17" name="Google Shape;157;p24">
            <a:extLst>
              <a:ext uri="{FF2B5EF4-FFF2-40B4-BE49-F238E27FC236}">
                <a16:creationId xmlns:a16="http://schemas.microsoft.com/office/drawing/2014/main" id="{3BF763F8-CCAB-4E30-9303-AD11E34626E5}"/>
              </a:ext>
            </a:extLst>
          </p:cNvPr>
          <p:cNvSpPr txBox="1">
            <a:spLocks/>
          </p:cNvSpPr>
          <p:nvPr/>
        </p:nvSpPr>
        <p:spPr>
          <a:xfrm>
            <a:off x="3822160" y="779077"/>
            <a:ext cx="5716459" cy="83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Why would those materials need adaptation?</a:t>
            </a:r>
          </a:p>
        </p:txBody>
      </p:sp>
      <p:sp>
        <p:nvSpPr>
          <p:cNvPr id="12" name="Google Shape;157;p24">
            <a:extLst>
              <a:ext uri="{FF2B5EF4-FFF2-40B4-BE49-F238E27FC236}">
                <a16:creationId xmlns:a16="http://schemas.microsoft.com/office/drawing/2014/main" id="{C6F330C9-B1A0-429E-8606-20711051C834}"/>
              </a:ext>
            </a:extLst>
          </p:cNvPr>
          <p:cNvSpPr txBox="1">
            <a:spLocks/>
          </p:cNvSpPr>
          <p:nvPr/>
        </p:nvSpPr>
        <p:spPr>
          <a:xfrm>
            <a:off x="7293769" y="4504679"/>
            <a:ext cx="1850231" cy="3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sz="2400" dirty="0" err="1">
                <a:solidFill>
                  <a:srgbClr val="C00000"/>
                </a:solidFill>
              </a:rPr>
              <a:t>Brasil</a:t>
            </a:r>
            <a:r>
              <a:rPr lang="en-US" sz="2400" dirty="0">
                <a:solidFill>
                  <a:srgbClr val="C00000"/>
                </a:solidFill>
              </a:rPr>
              <a:t> intercultural(2013)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CAC62-7B07-46AB-BBE5-08C1A2CFD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695" y="1638002"/>
            <a:ext cx="4545390" cy="3434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C2E92E-1AB2-4537-9F3D-0C2D5D2A7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94" y="1681905"/>
            <a:ext cx="3837882" cy="3207544"/>
          </a:xfrm>
          <a:prstGeom prst="rect">
            <a:avLst/>
          </a:prstGeom>
        </p:spPr>
      </p:pic>
      <p:sp>
        <p:nvSpPr>
          <p:cNvPr id="13" name="Google Shape;157;p24">
            <a:extLst>
              <a:ext uri="{FF2B5EF4-FFF2-40B4-BE49-F238E27FC236}">
                <a16:creationId xmlns:a16="http://schemas.microsoft.com/office/drawing/2014/main" id="{0784A830-BE0F-4979-89C5-18922232FBDA}"/>
              </a:ext>
            </a:extLst>
          </p:cNvPr>
          <p:cNvSpPr txBox="1">
            <a:spLocks/>
          </p:cNvSpPr>
          <p:nvPr/>
        </p:nvSpPr>
        <p:spPr>
          <a:xfrm>
            <a:off x="4489776" y="4174852"/>
            <a:ext cx="1636311" cy="3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2400" dirty="0">
                <a:solidFill>
                  <a:srgbClr val="C00000"/>
                </a:solidFill>
              </a:rPr>
              <a:t>VIVA!(2010)</a:t>
            </a:r>
          </a:p>
        </p:txBody>
      </p:sp>
      <p:sp>
        <p:nvSpPr>
          <p:cNvPr id="14" name="Google Shape;454;p43">
            <a:extLst>
              <a:ext uri="{FF2B5EF4-FFF2-40B4-BE49-F238E27FC236}">
                <a16:creationId xmlns:a16="http://schemas.microsoft.com/office/drawing/2014/main" id="{27473C7D-776D-4C51-B9AA-DA8EB59E6257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164473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9" name="Google Shape;157;p24">
            <a:extLst>
              <a:ext uri="{FF2B5EF4-FFF2-40B4-BE49-F238E27FC236}">
                <a16:creationId xmlns:a16="http://schemas.microsoft.com/office/drawing/2014/main" id="{F0F3F67E-EC1C-4482-90D1-D018F07E7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4934" y="122625"/>
            <a:ext cx="7273800" cy="83463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ADAPTATION OF MATERIALS/TEXTBOOKS</a:t>
            </a:r>
            <a:endParaRPr dirty="0"/>
          </a:p>
        </p:txBody>
      </p:sp>
      <p:sp>
        <p:nvSpPr>
          <p:cNvPr id="17" name="Google Shape;157;p24">
            <a:extLst>
              <a:ext uri="{FF2B5EF4-FFF2-40B4-BE49-F238E27FC236}">
                <a16:creationId xmlns:a16="http://schemas.microsoft.com/office/drawing/2014/main" id="{3BF763F8-CCAB-4E30-9303-AD11E34626E5}"/>
              </a:ext>
            </a:extLst>
          </p:cNvPr>
          <p:cNvSpPr txBox="1">
            <a:spLocks/>
          </p:cNvSpPr>
          <p:nvPr/>
        </p:nvSpPr>
        <p:spPr>
          <a:xfrm>
            <a:off x="4273925" y="761907"/>
            <a:ext cx="4679159" cy="83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Offering representation by tailoring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D026F8-2CE0-4D99-AF8C-4BF3F09D1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828" y="2166962"/>
            <a:ext cx="3648075" cy="2200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B3F798-CF32-479D-AF26-B33DB15D2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287" y="1601613"/>
            <a:ext cx="3206713" cy="662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D3420C-8E8E-4237-B30D-5FC678F92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40" y="2378796"/>
            <a:ext cx="2629341" cy="1157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D7490-208B-482A-A37D-76189DBC6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039" y="3650412"/>
            <a:ext cx="2819665" cy="1157359"/>
          </a:xfrm>
          <a:prstGeom prst="rect">
            <a:avLst/>
          </a:prstGeom>
        </p:spPr>
      </p:pic>
      <p:sp>
        <p:nvSpPr>
          <p:cNvPr id="18" name="Google Shape;454;p43">
            <a:extLst>
              <a:ext uri="{FF2B5EF4-FFF2-40B4-BE49-F238E27FC236}">
                <a16:creationId xmlns:a16="http://schemas.microsoft.com/office/drawing/2014/main" id="{F01541A6-F057-4420-9352-0FCB1A4DD9A2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45533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9" name="Google Shape;157;p24">
            <a:extLst>
              <a:ext uri="{FF2B5EF4-FFF2-40B4-BE49-F238E27FC236}">
                <a16:creationId xmlns:a16="http://schemas.microsoft.com/office/drawing/2014/main" id="{F0F3F67E-EC1C-4482-90D1-D018F07E7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4934" y="122625"/>
            <a:ext cx="7273800" cy="83463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ADAPTATION OF MATERIALS/TEXTBOOKS</a:t>
            </a:r>
            <a:endParaRPr dirty="0"/>
          </a:p>
        </p:txBody>
      </p:sp>
      <p:sp>
        <p:nvSpPr>
          <p:cNvPr id="17" name="Google Shape;157;p24">
            <a:extLst>
              <a:ext uri="{FF2B5EF4-FFF2-40B4-BE49-F238E27FC236}">
                <a16:creationId xmlns:a16="http://schemas.microsoft.com/office/drawing/2014/main" id="{3BF763F8-CCAB-4E30-9303-AD11E34626E5}"/>
              </a:ext>
            </a:extLst>
          </p:cNvPr>
          <p:cNvSpPr txBox="1">
            <a:spLocks/>
          </p:cNvSpPr>
          <p:nvPr/>
        </p:nvSpPr>
        <p:spPr>
          <a:xfrm>
            <a:off x="1631546" y="1145573"/>
            <a:ext cx="5716459" cy="83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Why would those texts need adaptation?</a:t>
            </a:r>
          </a:p>
        </p:txBody>
      </p:sp>
      <p:sp>
        <p:nvSpPr>
          <p:cNvPr id="12" name="Google Shape;157;p24">
            <a:extLst>
              <a:ext uri="{FF2B5EF4-FFF2-40B4-BE49-F238E27FC236}">
                <a16:creationId xmlns:a16="http://schemas.microsoft.com/office/drawing/2014/main" id="{C6F330C9-B1A0-429E-8606-20711051C834}"/>
              </a:ext>
            </a:extLst>
          </p:cNvPr>
          <p:cNvSpPr txBox="1">
            <a:spLocks/>
          </p:cNvSpPr>
          <p:nvPr/>
        </p:nvSpPr>
        <p:spPr>
          <a:xfrm>
            <a:off x="7293769" y="4504679"/>
            <a:ext cx="1850231" cy="3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sz="2400" dirty="0">
                <a:solidFill>
                  <a:srgbClr val="C00000"/>
                </a:solidFill>
              </a:rPr>
              <a:t>Viva!(2010)</a:t>
            </a:r>
          </a:p>
        </p:txBody>
      </p:sp>
      <p:sp>
        <p:nvSpPr>
          <p:cNvPr id="13" name="Google Shape;157;p24">
            <a:extLst>
              <a:ext uri="{FF2B5EF4-FFF2-40B4-BE49-F238E27FC236}">
                <a16:creationId xmlns:a16="http://schemas.microsoft.com/office/drawing/2014/main" id="{0784A830-BE0F-4979-89C5-18922232FBDA}"/>
              </a:ext>
            </a:extLst>
          </p:cNvPr>
          <p:cNvSpPr txBox="1">
            <a:spLocks/>
          </p:cNvSpPr>
          <p:nvPr/>
        </p:nvSpPr>
        <p:spPr>
          <a:xfrm>
            <a:off x="4489776" y="4174852"/>
            <a:ext cx="1636311" cy="3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2400" dirty="0">
                <a:solidFill>
                  <a:srgbClr val="C00000"/>
                </a:solidFill>
              </a:rPr>
              <a:t>O </a:t>
            </a:r>
            <a:r>
              <a:rPr lang="en-US" sz="2400" dirty="0" err="1">
                <a:solidFill>
                  <a:srgbClr val="C00000"/>
                </a:solidFill>
              </a:rPr>
              <a:t>portuguÊs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bem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brasileiro</a:t>
            </a:r>
            <a:r>
              <a:rPr lang="en-US" sz="2400" dirty="0">
                <a:solidFill>
                  <a:srgbClr val="C00000"/>
                </a:solidFill>
              </a:rPr>
              <a:t> (2012)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90DA15-7E6C-437C-94EA-B6F1DE19C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6" y="2571750"/>
            <a:ext cx="4277536" cy="2179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8612A5-2831-46FF-997C-5E6FDC2F8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466" y="1821900"/>
            <a:ext cx="1618835" cy="1499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A4C473-4F45-4994-9A27-35B916A06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600" y="2571750"/>
            <a:ext cx="1463019" cy="1618660"/>
          </a:xfrm>
          <a:prstGeom prst="rect">
            <a:avLst/>
          </a:prstGeom>
        </p:spPr>
      </p:pic>
      <p:sp>
        <p:nvSpPr>
          <p:cNvPr id="15" name="Google Shape;454;p43">
            <a:extLst>
              <a:ext uri="{FF2B5EF4-FFF2-40B4-BE49-F238E27FC236}">
                <a16:creationId xmlns:a16="http://schemas.microsoft.com/office/drawing/2014/main" id="{4E61CF89-E9C9-4391-9A48-A80737F4D8EF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218800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9" name="Google Shape;157;p24">
            <a:extLst>
              <a:ext uri="{FF2B5EF4-FFF2-40B4-BE49-F238E27FC236}">
                <a16:creationId xmlns:a16="http://schemas.microsoft.com/office/drawing/2014/main" id="{F0F3F67E-EC1C-4482-90D1-D018F07E7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4934" y="122625"/>
            <a:ext cx="7273800" cy="83463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ADAPTATION OF MATERIALS/TEXTBOOKS</a:t>
            </a:r>
            <a:endParaRPr dirty="0"/>
          </a:p>
        </p:txBody>
      </p:sp>
      <p:sp>
        <p:nvSpPr>
          <p:cNvPr id="17" name="Google Shape;157;p24">
            <a:extLst>
              <a:ext uri="{FF2B5EF4-FFF2-40B4-BE49-F238E27FC236}">
                <a16:creationId xmlns:a16="http://schemas.microsoft.com/office/drawing/2014/main" id="{3BF763F8-CCAB-4E30-9303-AD11E34626E5}"/>
              </a:ext>
            </a:extLst>
          </p:cNvPr>
          <p:cNvSpPr txBox="1">
            <a:spLocks/>
          </p:cNvSpPr>
          <p:nvPr/>
        </p:nvSpPr>
        <p:spPr>
          <a:xfrm>
            <a:off x="4079081" y="1081757"/>
            <a:ext cx="5064919" cy="83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Promoting intercultural representation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within same-language communities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255967-B381-4A49-8DA4-450CA3091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14" y="2223917"/>
            <a:ext cx="3629796" cy="1305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E16A97-1AF0-4C4C-9862-7D9D2A499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626" y="3662198"/>
            <a:ext cx="3629796" cy="13341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31ADA0-D8B2-4053-8AED-9ED06C5A9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212095"/>
            <a:ext cx="3273742" cy="13169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90A1EC-3AAB-4721-BB5F-2D18BB319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787" y="3660768"/>
            <a:ext cx="3662534" cy="1335625"/>
          </a:xfrm>
          <a:prstGeom prst="rect">
            <a:avLst/>
          </a:prstGeom>
        </p:spPr>
      </p:pic>
      <p:sp>
        <p:nvSpPr>
          <p:cNvPr id="20" name="Google Shape;454;p43">
            <a:extLst>
              <a:ext uri="{FF2B5EF4-FFF2-40B4-BE49-F238E27FC236}">
                <a16:creationId xmlns:a16="http://schemas.microsoft.com/office/drawing/2014/main" id="{7D2F44CB-07CF-403D-9600-FA9E169D235A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142246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ctrTitle"/>
          </p:nvPr>
        </p:nvSpPr>
        <p:spPr>
          <a:xfrm>
            <a:off x="2765775" y="1645750"/>
            <a:ext cx="4227000" cy="143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Goals </a:t>
            </a:r>
            <a:br>
              <a:rPr lang="en-US" dirty="0"/>
            </a:br>
            <a:r>
              <a:rPr lang="en-US" dirty="0"/>
              <a:t>for today</a:t>
            </a:r>
          </a:p>
        </p:txBody>
      </p:sp>
      <p:sp>
        <p:nvSpPr>
          <p:cNvPr id="3" name="Google Shape;454;p43">
            <a:extLst>
              <a:ext uri="{FF2B5EF4-FFF2-40B4-BE49-F238E27FC236}">
                <a16:creationId xmlns:a16="http://schemas.microsoft.com/office/drawing/2014/main" id="{B379C996-89EC-4E8F-BE81-A141311F047C}"/>
              </a:ext>
            </a:extLst>
          </p:cNvPr>
          <p:cNvSpPr txBox="1">
            <a:spLocks/>
          </p:cNvSpPr>
          <p:nvPr/>
        </p:nvSpPr>
        <p:spPr>
          <a:xfrm>
            <a:off x="3340726" y="3241964"/>
            <a:ext cx="3077098" cy="46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dirty="0">
                <a:solidFill>
                  <a:schemeClr val="accent6"/>
                </a:solidFill>
              </a:rPr>
              <a:t>s</a:t>
            </a:r>
            <a:r>
              <a:rPr lang="en-US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9" name="Google Shape;157;p24">
            <a:extLst>
              <a:ext uri="{FF2B5EF4-FFF2-40B4-BE49-F238E27FC236}">
                <a16:creationId xmlns:a16="http://schemas.microsoft.com/office/drawing/2014/main" id="{F0F3F67E-EC1C-4482-90D1-D018F07E7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4934" y="122625"/>
            <a:ext cx="7273800" cy="83463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ADAPTATION OF MATERIALS/TEXTBOOKS</a:t>
            </a:r>
            <a:endParaRPr dirty="0"/>
          </a:p>
        </p:txBody>
      </p:sp>
      <p:sp>
        <p:nvSpPr>
          <p:cNvPr id="17" name="Google Shape;157;p24">
            <a:extLst>
              <a:ext uri="{FF2B5EF4-FFF2-40B4-BE49-F238E27FC236}">
                <a16:creationId xmlns:a16="http://schemas.microsoft.com/office/drawing/2014/main" id="{3BF763F8-CCAB-4E30-9303-AD11E34626E5}"/>
              </a:ext>
            </a:extLst>
          </p:cNvPr>
          <p:cNvSpPr txBox="1">
            <a:spLocks/>
          </p:cNvSpPr>
          <p:nvPr/>
        </p:nvSpPr>
        <p:spPr>
          <a:xfrm>
            <a:off x="4079081" y="1081757"/>
            <a:ext cx="5064919" cy="511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Promoting critical thinking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9288EE-20C0-4D91-A23C-8F5EAEEB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09" y="1717550"/>
            <a:ext cx="5290128" cy="33861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4835CC4-2F43-4193-BEFF-21F9883AB008}"/>
                  </a:ext>
                </a:extLst>
              </p14:cNvPr>
              <p14:cNvContentPartPr/>
              <p14:nvPr/>
            </p14:nvContentPartPr>
            <p14:xfrm>
              <a:off x="2578466" y="2450036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4835CC4-2F43-4193-BEFF-21F9883AB0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4466" y="234203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AD70BE9-7B74-4DFD-A117-3C6735DF108E}"/>
                  </a:ext>
                </a:extLst>
              </p14:cNvPr>
              <p14:cNvContentPartPr/>
              <p14:nvPr/>
            </p14:nvContentPartPr>
            <p14:xfrm>
              <a:off x="2642906" y="2450036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AD70BE9-7B74-4DFD-A117-3C6735DF10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88906" y="234203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FCCAF9F-19F7-4305-8FB3-7F37A5CE91A2}"/>
                  </a:ext>
                </a:extLst>
              </p14:cNvPr>
              <p14:cNvContentPartPr/>
              <p14:nvPr/>
            </p14:nvContentPartPr>
            <p14:xfrm>
              <a:off x="2706986" y="2450036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FCCAF9F-19F7-4305-8FB3-7F37A5CE91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53346" y="234203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707E5AC-FCA4-44CF-B298-A62AA6FF12AF}"/>
                  </a:ext>
                </a:extLst>
              </p14:cNvPr>
              <p14:cNvContentPartPr/>
              <p14:nvPr/>
            </p14:nvContentPartPr>
            <p14:xfrm>
              <a:off x="2785826" y="2456876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707E5AC-FCA4-44CF-B298-A62AA6FF12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31826" y="234923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9A73FA2-984A-45D7-9C30-DE7DC6DCE6E3}"/>
                  </a:ext>
                </a:extLst>
              </p14:cNvPr>
              <p14:cNvContentPartPr/>
              <p14:nvPr/>
            </p14:nvContentPartPr>
            <p14:xfrm>
              <a:off x="2899946" y="2456876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9A73FA2-984A-45D7-9C30-DE7DC6DCE6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46306" y="234923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A7FACD1-D494-4D44-99AD-BB8D03B5DFE6}"/>
                  </a:ext>
                </a:extLst>
              </p14:cNvPr>
              <p14:cNvContentPartPr/>
              <p14:nvPr/>
            </p14:nvContentPartPr>
            <p14:xfrm>
              <a:off x="2899946" y="2449676"/>
              <a:ext cx="713880" cy="22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A7FACD1-D494-4D44-99AD-BB8D03B5DFE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46306" y="2341676"/>
                <a:ext cx="82152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1958A4E-0480-4939-9C76-5C813A6719C3}"/>
                  </a:ext>
                </a:extLst>
              </p14:cNvPr>
              <p14:cNvContentPartPr/>
              <p14:nvPr/>
            </p14:nvContentPartPr>
            <p14:xfrm>
              <a:off x="1135586" y="2642636"/>
              <a:ext cx="498960" cy="22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1958A4E-0480-4939-9C76-5C813A6719C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81946" y="2534996"/>
                <a:ext cx="60660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5955932-E5B4-4517-9920-D963B7BCE348}"/>
                  </a:ext>
                </a:extLst>
              </p14:cNvPr>
              <p14:cNvContentPartPr/>
              <p14:nvPr/>
            </p14:nvContentPartPr>
            <p14:xfrm>
              <a:off x="3178586" y="2635436"/>
              <a:ext cx="935280" cy="7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5955932-E5B4-4517-9920-D963B7BCE3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24586" y="2527796"/>
                <a:ext cx="104292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478087F-9EAD-4564-9DDE-A36F45946499}"/>
                  </a:ext>
                </a:extLst>
              </p14:cNvPr>
              <p14:cNvContentPartPr/>
              <p14:nvPr/>
            </p14:nvContentPartPr>
            <p14:xfrm>
              <a:off x="1113986" y="2771516"/>
              <a:ext cx="1762920" cy="36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478087F-9EAD-4564-9DDE-A36F459464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60346" y="2663876"/>
                <a:ext cx="187056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FAC61D-A626-4373-BF79-CF20FB0368A6}"/>
                  </a:ext>
                </a:extLst>
              </p14:cNvPr>
              <p14:cNvContentPartPr/>
              <p14:nvPr/>
            </p14:nvContentPartPr>
            <p14:xfrm>
              <a:off x="3064466" y="2464076"/>
              <a:ext cx="549720" cy="15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FAC61D-A626-4373-BF79-CF20FB0368A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10466" y="2356436"/>
                <a:ext cx="65736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4B4BB12-C0ED-44D6-AD77-B736EF91C8F9}"/>
                  </a:ext>
                </a:extLst>
              </p14:cNvPr>
              <p14:cNvContentPartPr/>
              <p14:nvPr/>
            </p14:nvContentPartPr>
            <p14:xfrm>
              <a:off x="2114426" y="2814356"/>
              <a:ext cx="7668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4B4BB12-C0ED-44D6-AD77-B736EF91C8F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60426" y="2706716"/>
                <a:ext cx="874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3C50A6E-1B56-42F6-9220-6365123E3386}"/>
                  </a:ext>
                </a:extLst>
              </p14:cNvPr>
              <p14:cNvContentPartPr/>
              <p14:nvPr/>
            </p14:nvContentPartPr>
            <p14:xfrm>
              <a:off x="3900026" y="3035036"/>
              <a:ext cx="239760" cy="18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3C50A6E-1B56-42F6-9220-6365123E338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846386" y="2927396"/>
                <a:ext cx="34740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A42D95A-B931-465B-ACBF-2267A6B789EB}"/>
                  </a:ext>
                </a:extLst>
              </p14:cNvPr>
              <p14:cNvContentPartPr/>
              <p14:nvPr/>
            </p14:nvContentPartPr>
            <p14:xfrm>
              <a:off x="1099946" y="3171476"/>
              <a:ext cx="764280" cy="8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A42D95A-B931-465B-ACBF-2267A6B789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45946" y="3063836"/>
                <a:ext cx="87192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C277E74-5F98-4991-B37B-62A5569CFFA6}"/>
                  </a:ext>
                </a:extLst>
              </p14:cNvPr>
              <p14:cNvContentPartPr/>
              <p14:nvPr/>
            </p14:nvContentPartPr>
            <p14:xfrm>
              <a:off x="2142866" y="3164276"/>
              <a:ext cx="905400" cy="158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C277E74-5F98-4991-B37B-62A5569CFFA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088866" y="3056276"/>
                <a:ext cx="101304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7441987-9160-4FDF-8A4B-2E8C52BFA849}"/>
                  </a:ext>
                </a:extLst>
              </p14:cNvPr>
              <p14:cNvContentPartPr/>
              <p14:nvPr/>
            </p14:nvContentPartPr>
            <p14:xfrm>
              <a:off x="3228626" y="3178676"/>
              <a:ext cx="906840" cy="22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7441987-9160-4FDF-8A4B-2E8C52BFA84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174986" y="3070676"/>
                <a:ext cx="10144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5700776-CE8E-4713-A6E0-800EAB45B9D3}"/>
                  </a:ext>
                </a:extLst>
              </p14:cNvPr>
              <p14:cNvContentPartPr/>
              <p14:nvPr/>
            </p14:nvContentPartPr>
            <p14:xfrm>
              <a:off x="1121186" y="3350036"/>
              <a:ext cx="881280" cy="36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5700776-CE8E-4713-A6E0-800EAB45B9D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67186" y="3242396"/>
                <a:ext cx="98892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9C70D66-3EE9-4D3C-8A46-B6287E2F18DA}"/>
                  </a:ext>
                </a:extLst>
              </p14:cNvPr>
              <p14:cNvContentPartPr/>
              <p14:nvPr/>
            </p14:nvContentPartPr>
            <p14:xfrm>
              <a:off x="1106786" y="3863756"/>
              <a:ext cx="3052800" cy="44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9C70D66-3EE9-4D3C-8A46-B6287E2F18D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53146" y="3755756"/>
                <a:ext cx="316044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5D32C8D-4D70-4E2C-A820-F685177933F2}"/>
                  </a:ext>
                </a:extLst>
              </p14:cNvPr>
              <p14:cNvContentPartPr/>
              <p14:nvPr/>
            </p14:nvContentPartPr>
            <p14:xfrm>
              <a:off x="1106786" y="4028276"/>
              <a:ext cx="2178720" cy="367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5D32C8D-4D70-4E2C-A820-F685177933F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53146" y="3920636"/>
                <a:ext cx="2286360" cy="252360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F15B545F-1F53-40A6-9EDA-4D0EA0C58C50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210391" y="3306892"/>
            <a:ext cx="2840616" cy="879238"/>
          </a:xfrm>
          <a:prstGeom prst="rect">
            <a:avLst/>
          </a:prstGeom>
        </p:spPr>
      </p:pic>
      <p:sp>
        <p:nvSpPr>
          <p:cNvPr id="35" name="Google Shape;157;p24">
            <a:extLst>
              <a:ext uri="{FF2B5EF4-FFF2-40B4-BE49-F238E27FC236}">
                <a16:creationId xmlns:a16="http://schemas.microsoft.com/office/drawing/2014/main" id="{1DD48A94-53B5-44BA-B805-63F2B57B9554}"/>
              </a:ext>
            </a:extLst>
          </p:cNvPr>
          <p:cNvSpPr txBox="1">
            <a:spLocks/>
          </p:cNvSpPr>
          <p:nvPr/>
        </p:nvSpPr>
        <p:spPr>
          <a:xfrm>
            <a:off x="6210391" y="4533254"/>
            <a:ext cx="1850231" cy="3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sz="2400" dirty="0" err="1">
                <a:solidFill>
                  <a:srgbClr val="C00000"/>
                </a:solidFill>
              </a:rPr>
              <a:t>Brasil</a:t>
            </a:r>
            <a:r>
              <a:rPr lang="en-US" sz="2400" dirty="0">
                <a:solidFill>
                  <a:srgbClr val="C00000"/>
                </a:solidFill>
              </a:rPr>
              <a:t> intercultural(2013)</a:t>
            </a:r>
          </a:p>
        </p:txBody>
      </p:sp>
      <p:sp>
        <p:nvSpPr>
          <p:cNvPr id="36" name="Google Shape;538;p46">
            <a:hlinkClick r:id="rId37"/>
            <a:extLst>
              <a:ext uri="{FF2B5EF4-FFF2-40B4-BE49-F238E27FC236}">
                <a16:creationId xmlns:a16="http://schemas.microsoft.com/office/drawing/2014/main" id="{1255C2CD-44C1-42EC-9C57-8E3826E88E71}"/>
              </a:ext>
            </a:extLst>
          </p:cNvPr>
          <p:cNvSpPr/>
          <p:nvPr/>
        </p:nvSpPr>
        <p:spPr>
          <a:xfrm>
            <a:off x="7431267" y="2256583"/>
            <a:ext cx="398863" cy="222613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454;p43">
            <a:extLst>
              <a:ext uri="{FF2B5EF4-FFF2-40B4-BE49-F238E27FC236}">
                <a16:creationId xmlns:a16="http://schemas.microsoft.com/office/drawing/2014/main" id="{B6756CB5-16B0-451A-A60A-C59AFD3CEC51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140727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9" name="Google Shape;157;p24">
            <a:extLst>
              <a:ext uri="{FF2B5EF4-FFF2-40B4-BE49-F238E27FC236}">
                <a16:creationId xmlns:a16="http://schemas.microsoft.com/office/drawing/2014/main" id="{F0F3F67E-EC1C-4482-90D1-D018F07E7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92733" y="-153677"/>
            <a:ext cx="7273800" cy="83463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ADAPTATION OF MATERIALS/TEXTBOOKS</a:t>
            </a:r>
            <a:endParaRPr dirty="0"/>
          </a:p>
        </p:txBody>
      </p:sp>
      <p:sp>
        <p:nvSpPr>
          <p:cNvPr id="17" name="Google Shape;157;p24">
            <a:extLst>
              <a:ext uri="{FF2B5EF4-FFF2-40B4-BE49-F238E27FC236}">
                <a16:creationId xmlns:a16="http://schemas.microsoft.com/office/drawing/2014/main" id="{3BF763F8-CCAB-4E30-9303-AD11E34626E5}"/>
              </a:ext>
            </a:extLst>
          </p:cNvPr>
          <p:cNvSpPr txBox="1">
            <a:spLocks/>
          </p:cNvSpPr>
          <p:nvPr/>
        </p:nvSpPr>
        <p:spPr>
          <a:xfrm>
            <a:off x="5403146" y="807385"/>
            <a:ext cx="3740854" cy="511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Promoting critical thinking</a:t>
            </a:r>
          </a:p>
        </p:txBody>
      </p:sp>
      <p:sp>
        <p:nvSpPr>
          <p:cNvPr id="35" name="Google Shape;157;p24">
            <a:extLst>
              <a:ext uri="{FF2B5EF4-FFF2-40B4-BE49-F238E27FC236}">
                <a16:creationId xmlns:a16="http://schemas.microsoft.com/office/drawing/2014/main" id="{1DD48A94-53B5-44BA-B805-63F2B57B9554}"/>
              </a:ext>
            </a:extLst>
          </p:cNvPr>
          <p:cNvSpPr txBox="1">
            <a:spLocks/>
          </p:cNvSpPr>
          <p:nvPr/>
        </p:nvSpPr>
        <p:spPr>
          <a:xfrm>
            <a:off x="7273573" y="4758730"/>
            <a:ext cx="1850231" cy="3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sz="2400" dirty="0" err="1">
                <a:solidFill>
                  <a:srgbClr val="C00000"/>
                </a:solidFill>
              </a:rPr>
              <a:t>Brasil</a:t>
            </a:r>
            <a:r>
              <a:rPr lang="en-US" sz="2400" dirty="0">
                <a:solidFill>
                  <a:srgbClr val="C00000"/>
                </a:solidFill>
              </a:rPr>
              <a:t> intercultural(2013)</a:t>
            </a:r>
          </a:p>
        </p:txBody>
      </p:sp>
      <p:sp>
        <p:nvSpPr>
          <p:cNvPr id="36" name="Google Shape;538;p46">
            <a:hlinkClick r:id="rId3"/>
            <a:extLst>
              <a:ext uri="{FF2B5EF4-FFF2-40B4-BE49-F238E27FC236}">
                <a16:creationId xmlns:a16="http://schemas.microsoft.com/office/drawing/2014/main" id="{1255C2CD-44C1-42EC-9C57-8E3826E88E71}"/>
              </a:ext>
            </a:extLst>
          </p:cNvPr>
          <p:cNvSpPr/>
          <p:nvPr/>
        </p:nvSpPr>
        <p:spPr>
          <a:xfrm>
            <a:off x="6253040" y="4564387"/>
            <a:ext cx="398863" cy="222613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6C355-751A-4BAE-B825-9F45E36F1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464" y="2986734"/>
            <a:ext cx="3658033" cy="1371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6CE645-C1A2-4EA2-A94C-EF3518337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869" y="3353211"/>
            <a:ext cx="3658033" cy="17556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AF26A4-16C0-4623-9E56-7C71755AE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464" y="1349492"/>
            <a:ext cx="3658033" cy="16372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F6B7C5-441E-4E29-B125-815221D32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870" y="1022782"/>
            <a:ext cx="3658032" cy="23304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CCFC67C-6DC6-43C5-ACB4-97D19BFB4280}"/>
                  </a:ext>
                </a:extLst>
              </p14:cNvPr>
              <p14:cNvContentPartPr/>
              <p14:nvPr/>
            </p14:nvContentPartPr>
            <p14:xfrm>
              <a:off x="1457840" y="1437520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CCFC67C-6DC6-43C5-ACB4-97D19BFB428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21840" y="136552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D41602A-0993-4DD3-89CF-CA67DD3CCACB}"/>
                  </a:ext>
                </a:extLst>
              </p14:cNvPr>
              <p14:cNvContentPartPr/>
              <p14:nvPr/>
            </p14:nvContentPartPr>
            <p14:xfrm>
              <a:off x="1503200" y="143248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D41602A-0993-4DD3-89CF-CA67DD3CCAC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67560" y="136048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5767924-601B-4510-8DBF-F11485BA1E2B}"/>
                  </a:ext>
                </a:extLst>
              </p14:cNvPr>
              <p14:cNvContentPartPr/>
              <p14:nvPr/>
            </p14:nvContentPartPr>
            <p14:xfrm>
              <a:off x="1559360" y="1432480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5767924-601B-4510-8DBF-F11485BA1E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23360" y="136048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121E302-00C8-4AA0-9104-619BBF6397A1}"/>
                  </a:ext>
                </a:extLst>
              </p14:cNvPr>
              <p14:cNvContentPartPr/>
              <p14:nvPr/>
            </p14:nvContentPartPr>
            <p14:xfrm>
              <a:off x="1620200" y="1437520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121E302-00C8-4AA0-9104-619BBF6397A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84200" y="136552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C9A179A-3E91-47F0-ABFC-250D3A149C4C}"/>
                  </a:ext>
                </a:extLst>
              </p14:cNvPr>
              <p14:cNvContentPartPr/>
              <p14:nvPr/>
            </p14:nvContentPartPr>
            <p14:xfrm>
              <a:off x="1691480" y="1442560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C9A179A-3E91-47F0-ABFC-250D3A149C4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55480" y="137056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5CA88FF-91B4-4121-B48C-A3AE5D50AC8B}"/>
                  </a:ext>
                </a:extLst>
              </p14:cNvPr>
              <p14:cNvContentPartPr/>
              <p14:nvPr/>
            </p14:nvContentPartPr>
            <p14:xfrm>
              <a:off x="1767440" y="1442560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5CA88FF-91B4-4121-B48C-A3AE5D50AC8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31800" y="137056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B3BF02A-DC1E-4DCB-B7C7-0BB1CBBECC1F}"/>
                  </a:ext>
                </a:extLst>
              </p14:cNvPr>
              <p14:cNvContentPartPr/>
              <p14:nvPr/>
            </p14:nvContentPartPr>
            <p14:xfrm>
              <a:off x="1858880" y="1452640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B3BF02A-DC1E-4DCB-B7C7-0BB1CBBECC1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23240" y="138100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DCB833F-C3D4-45B0-AF95-2D44B9E2259F}"/>
                  </a:ext>
                </a:extLst>
              </p14:cNvPr>
              <p14:cNvContentPartPr/>
              <p14:nvPr/>
            </p14:nvContentPartPr>
            <p14:xfrm>
              <a:off x="1950320" y="1442560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DCB833F-C3D4-45B0-AF95-2D44B9E225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4680" y="137056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23EA1F0-A42B-4B2E-853F-6CC9C3749033}"/>
                  </a:ext>
                </a:extLst>
              </p14:cNvPr>
              <p14:cNvContentPartPr/>
              <p14:nvPr/>
            </p14:nvContentPartPr>
            <p14:xfrm>
              <a:off x="1808120" y="1427080"/>
              <a:ext cx="845280" cy="10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23EA1F0-A42B-4B2E-853F-6CC9C374903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72120" y="1355440"/>
                <a:ext cx="91692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565D21A-CD77-4B48-9ECD-10B37FDBD870}"/>
                  </a:ext>
                </a:extLst>
              </p14:cNvPr>
              <p14:cNvContentPartPr/>
              <p14:nvPr/>
            </p14:nvContentPartPr>
            <p14:xfrm>
              <a:off x="1554320" y="1634440"/>
              <a:ext cx="587160" cy="118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565D21A-CD77-4B48-9ECD-10B37FDBD87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18320" y="1562440"/>
                <a:ext cx="658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9846174-7532-4F1E-804B-3B490653CF13}"/>
                  </a:ext>
                </a:extLst>
              </p14:cNvPr>
              <p14:cNvContentPartPr/>
              <p14:nvPr/>
            </p14:nvContentPartPr>
            <p14:xfrm>
              <a:off x="2219600" y="1635520"/>
              <a:ext cx="397440" cy="144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9846174-7532-4F1E-804B-3B490653CF1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83960" y="1563880"/>
                <a:ext cx="469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4BEFDD9-1921-410F-A2C3-AB83D1C9D595}"/>
                  </a:ext>
                </a:extLst>
              </p14:cNvPr>
              <p14:cNvContentPartPr/>
              <p14:nvPr/>
            </p14:nvContentPartPr>
            <p14:xfrm>
              <a:off x="2783360" y="1660720"/>
              <a:ext cx="233640" cy="3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4BEFDD9-1921-410F-A2C3-AB83D1C9D59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7720" y="1589080"/>
                <a:ext cx="30528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E4DF0AF2-6167-40C4-A5CE-7666FD777D05}"/>
                  </a:ext>
                </a:extLst>
              </p14:cNvPr>
              <p14:cNvContentPartPr/>
              <p14:nvPr/>
            </p14:nvContentPartPr>
            <p14:xfrm>
              <a:off x="3210320" y="1644880"/>
              <a:ext cx="286560" cy="11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E4DF0AF2-6167-40C4-A5CE-7666FD777D0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74320" y="1573240"/>
                <a:ext cx="35820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920C6FB-A4CF-460C-9CAF-754BF5D83F9B}"/>
                  </a:ext>
                </a:extLst>
              </p14:cNvPr>
              <p14:cNvContentPartPr/>
              <p14:nvPr/>
            </p14:nvContentPartPr>
            <p14:xfrm>
              <a:off x="2204480" y="1742080"/>
              <a:ext cx="9144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920C6FB-A4CF-460C-9CAF-754BF5D83F9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168480" y="1670440"/>
                <a:ext cx="1630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828C038-42B8-4123-B186-CD1E2DF067FF}"/>
                  </a:ext>
                </a:extLst>
              </p14:cNvPr>
              <p14:cNvContentPartPr/>
              <p14:nvPr/>
            </p14:nvContentPartPr>
            <p14:xfrm>
              <a:off x="3088280" y="1741000"/>
              <a:ext cx="1040400" cy="16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828C038-42B8-4123-B186-CD1E2DF067F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52280" y="1669000"/>
                <a:ext cx="111204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0279C7D-A583-4360-A1CE-44850EE312F8}"/>
                  </a:ext>
                </a:extLst>
              </p14:cNvPr>
              <p14:cNvContentPartPr/>
              <p14:nvPr/>
            </p14:nvContentPartPr>
            <p14:xfrm>
              <a:off x="1452800" y="1842880"/>
              <a:ext cx="736560" cy="115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0279C7D-A583-4360-A1CE-44850EE312F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416800" y="1771240"/>
                <a:ext cx="80820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EA0460C-2F3C-423A-8593-22C52244FB5C}"/>
                  </a:ext>
                </a:extLst>
              </p14:cNvPr>
              <p14:cNvContentPartPr/>
              <p14:nvPr/>
            </p14:nvContentPartPr>
            <p14:xfrm>
              <a:off x="1920080" y="2396920"/>
              <a:ext cx="233640" cy="61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EA0460C-2F3C-423A-8593-22C52244FB5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884080" y="2324920"/>
                <a:ext cx="30528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DC297CA-B779-4C94-987A-FFC8CE100420}"/>
                  </a:ext>
                </a:extLst>
              </p14:cNvPr>
              <p14:cNvContentPartPr/>
              <p14:nvPr/>
            </p14:nvContentPartPr>
            <p14:xfrm>
              <a:off x="3540440" y="2412400"/>
              <a:ext cx="518040" cy="64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DC297CA-B779-4C94-987A-FFC8CE10042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504440" y="2340760"/>
                <a:ext cx="58968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3B90A13-C273-42EC-A977-9B8820ED6855}"/>
                  </a:ext>
                </a:extLst>
              </p14:cNvPr>
              <p14:cNvContentPartPr/>
              <p14:nvPr/>
            </p14:nvContentPartPr>
            <p14:xfrm>
              <a:off x="1787960" y="2483680"/>
              <a:ext cx="284400" cy="208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3B90A13-C273-42EC-A977-9B8820ED685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751960" y="2412040"/>
                <a:ext cx="35604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F43D784-E1FA-41F7-91DB-60AECA2BA6EA}"/>
                  </a:ext>
                </a:extLst>
              </p14:cNvPr>
              <p14:cNvContentPartPr/>
              <p14:nvPr/>
            </p14:nvContentPartPr>
            <p14:xfrm>
              <a:off x="2722520" y="2487640"/>
              <a:ext cx="631800" cy="118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F43D784-E1FA-41F7-91DB-60AECA2BA6E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686520" y="2415640"/>
                <a:ext cx="70344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8F6B7A60-94A8-41A8-9033-CA09BC99CF88}"/>
                  </a:ext>
                </a:extLst>
              </p14:cNvPr>
              <p14:cNvContentPartPr/>
              <p14:nvPr/>
            </p14:nvContentPartPr>
            <p14:xfrm>
              <a:off x="1457840" y="2595280"/>
              <a:ext cx="1264680" cy="162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8F6B7A60-94A8-41A8-9033-CA09BC99CF8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421840" y="2523280"/>
                <a:ext cx="133632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D46BC5E4-18D4-4ADB-B2F9-FD7FD5C29F1B}"/>
                  </a:ext>
                </a:extLst>
              </p14:cNvPr>
              <p14:cNvContentPartPr/>
              <p14:nvPr/>
            </p14:nvContentPartPr>
            <p14:xfrm>
              <a:off x="2275760" y="2915680"/>
              <a:ext cx="222480" cy="205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D46BC5E4-18D4-4ADB-B2F9-FD7FD5C29F1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239760" y="2844040"/>
                <a:ext cx="29412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472BF55D-F10E-49D7-8F83-E90C2954288E}"/>
                  </a:ext>
                </a:extLst>
              </p14:cNvPr>
              <p14:cNvContentPartPr/>
              <p14:nvPr/>
            </p14:nvContentPartPr>
            <p14:xfrm>
              <a:off x="1848800" y="3535280"/>
              <a:ext cx="360" cy="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472BF55D-F10E-49D7-8F83-E90C2954288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13160" y="346364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2CA716A-3740-4656-91E1-3A49EE41D5F8}"/>
                  </a:ext>
                </a:extLst>
              </p14:cNvPr>
              <p14:cNvContentPartPr/>
              <p14:nvPr/>
            </p14:nvContentPartPr>
            <p14:xfrm>
              <a:off x="1518680" y="3509720"/>
              <a:ext cx="31464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2CA716A-3740-4656-91E1-3A49EE41D5F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482680" y="3438080"/>
                <a:ext cx="386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83798A9-98B5-4E54-A025-3DB96D11C0B5}"/>
                  </a:ext>
                </a:extLst>
              </p14:cNvPr>
              <p14:cNvContentPartPr/>
              <p14:nvPr/>
            </p14:nvContentPartPr>
            <p14:xfrm>
              <a:off x="1904960" y="3515120"/>
              <a:ext cx="589320" cy="57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83798A9-98B5-4E54-A025-3DB96D11C0B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868960" y="3443120"/>
                <a:ext cx="6609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86656931-F2AC-41C7-9D30-0FE90615EFE4}"/>
                  </a:ext>
                </a:extLst>
              </p14:cNvPr>
              <p14:cNvContentPartPr/>
              <p14:nvPr/>
            </p14:nvContentPartPr>
            <p14:xfrm>
              <a:off x="2666720" y="3509000"/>
              <a:ext cx="1122480" cy="219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86656931-F2AC-41C7-9D30-0FE90615EFE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631080" y="3437360"/>
                <a:ext cx="119412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9E2EF883-8D63-4BD4-BAE6-F7B4B51BA51F}"/>
                  </a:ext>
                </a:extLst>
              </p14:cNvPr>
              <p14:cNvContentPartPr/>
              <p14:nvPr/>
            </p14:nvContentPartPr>
            <p14:xfrm>
              <a:off x="1950320" y="3723200"/>
              <a:ext cx="406080" cy="1764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9E2EF883-8D63-4BD4-BAE6-F7B4B51BA51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914680" y="3651560"/>
                <a:ext cx="47772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41953EC4-EBE3-4E2E-B6F2-14469E8F49A0}"/>
                  </a:ext>
                </a:extLst>
              </p14:cNvPr>
              <p14:cNvContentPartPr/>
              <p14:nvPr/>
            </p14:nvContentPartPr>
            <p14:xfrm>
              <a:off x="1518680" y="3723200"/>
              <a:ext cx="375840" cy="3096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41953EC4-EBE3-4E2E-B6F2-14469E8F49A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482680" y="3651560"/>
                <a:ext cx="44748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2E86E609-C919-4430-A616-B7605807DC94}"/>
                  </a:ext>
                </a:extLst>
              </p14:cNvPr>
              <p14:cNvContentPartPr/>
              <p14:nvPr/>
            </p14:nvContentPartPr>
            <p14:xfrm>
              <a:off x="3256040" y="3733640"/>
              <a:ext cx="202680" cy="3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2E86E609-C919-4430-A616-B7605807DC9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220040" y="3661640"/>
                <a:ext cx="2743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E94A1448-C9F5-428C-938A-963BFAB1C354}"/>
                  </a:ext>
                </a:extLst>
              </p14:cNvPr>
              <p14:cNvContentPartPr/>
              <p14:nvPr/>
            </p14:nvContentPartPr>
            <p14:xfrm>
              <a:off x="1920080" y="3825080"/>
              <a:ext cx="843120" cy="511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E94A1448-C9F5-428C-938A-963BFAB1C35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884080" y="3753080"/>
                <a:ext cx="91476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57636AE6-4E36-45E4-B04C-DDF0A14E015F}"/>
                  </a:ext>
                </a:extLst>
              </p14:cNvPr>
              <p14:cNvContentPartPr/>
              <p14:nvPr/>
            </p14:nvContentPartPr>
            <p14:xfrm>
              <a:off x="1518680" y="3824720"/>
              <a:ext cx="370800" cy="219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57636AE6-4E36-45E4-B04C-DDF0A14E015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482680" y="3753080"/>
                <a:ext cx="44244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0880201F-66A9-4AD5-864A-79730E8819E1}"/>
                  </a:ext>
                </a:extLst>
              </p14:cNvPr>
              <p14:cNvContentPartPr/>
              <p14:nvPr/>
            </p14:nvContentPartPr>
            <p14:xfrm>
              <a:off x="3311840" y="3835160"/>
              <a:ext cx="776880" cy="576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0880201F-66A9-4AD5-864A-79730E8819E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276200" y="3763160"/>
                <a:ext cx="84852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307E6DC-4088-4075-9B90-196E487D2DC6}"/>
                  </a:ext>
                </a:extLst>
              </p14:cNvPr>
              <p14:cNvContentPartPr/>
              <p14:nvPr/>
            </p14:nvContentPartPr>
            <p14:xfrm>
              <a:off x="3063080" y="4556600"/>
              <a:ext cx="338400" cy="104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307E6DC-4088-4075-9B90-196E487D2DC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027080" y="4484600"/>
                <a:ext cx="410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F7BAA55D-40E6-4C9F-9D69-1EF2A22E06D4}"/>
                  </a:ext>
                </a:extLst>
              </p14:cNvPr>
              <p14:cNvContentPartPr/>
              <p14:nvPr/>
            </p14:nvContentPartPr>
            <p14:xfrm>
              <a:off x="3474560" y="4576760"/>
              <a:ext cx="526680" cy="4284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F7BAA55D-40E6-4C9F-9D69-1EF2A22E06D4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438560" y="4504760"/>
                <a:ext cx="59832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FAA36C98-31B0-4A6E-AF2E-30A2EBDE8E68}"/>
                  </a:ext>
                </a:extLst>
              </p14:cNvPr>
              <p14:cNvContentPartPr/>
              <p14:nvPr/>
            </p14:nvContentPartPr>
            <p14:xfrm>
              <a:off x="2712440" y="4775120"/>
              <a:ext cx="258840" cy="1548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FAA36C98-31B0-4A6E-AF2E-30A2EBDE8E6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676440" y="4703120"/>
                <a:ext cx="33048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4220EF04-5FF4-4AB9-BD93-C660621DADAF}"/>
                  </a:ext>
                </a:extLst>
              </p14:cNvPr>
              <p14:cNvContentPartPr/>
              <p14:nvPr/>
            </p14:nvContentPartPr>
            <p14:xfrm>
              <a:off x="3276560" y="4770080"/>
              <a:ext cx="772200" cy="1692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4220EF04-5FF4-4AB9-BD93-C660621DADA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240560" y="4698080"/>
                <a:ext cx="84384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80D86DF2-CD66-4167-90E7-D643FA0B28C5}"/>
                  </a:ext>
                </a:extLst>
              </p14:cNvPr>
              <p14:cNvContentPartPr/>
              <p14:nvPr/>
            </p14:nvContentPartPr>
            <p14:xfrm>
              <a:off x="2986760" y="4843880"/>
              <a:ext cx="1031040" cy="3888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80D86DF2-CD66-4167-90E7-D643FA0B28C5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950760" y="4772240"/>
                <a:ext cx="11026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926AD86C-A112-4E18-826B-300B187290D8}"/>
                  </a:ext>
                </a:extLst>
              </p14:cNvPr>
              <p14:cNvContentPartPr/>
              <p14:nvPr/>
            </p14:nvContentPartPr>
            <p14:xfrm>
              <a:off x="1838720" y="4968080"/>
              <a:ext cx="350640" cy="36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926AD86C-A112-4E18-826B-300B187290D8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802720" y="4896080"/>
                <a:ext cx="422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482CE930-E012-46BC-9BF7-8EB3CE2AE749}"/>
                  </a:ext>
                </a:extLst>
              </p14:cNvPr>
              <p14:cNvContentPartPr/>
              <p14:nvPr/>
            </p14:nvContentPartPr>
            <p14:xfrm>
              <a:off x="5267720" y="1675520"/>
              <a:ext cx="1117440" cy="2628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482CE930-E012-46BC-9BF7-8EB3CE2AE74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231720" y="1603520"/>
                <a:ext cx="118908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C23B539A-2016-46CF-A692-AF7E5357B0BC}"/>
                  </a:ext>
                </a:extLst>
              </p14:cNvPr>
              <p14:cNvContentPartPr/>
              <p14:nvPr/>
            </p14:nvContentPartPr>
            <p14:xfrm>
              <a:off x="7716080" y="1691360"/>
              <a:ext cx="162000" cy="1080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C23B539A-2016-46CF-A692-AF7E5357B0B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680440" y="1619720"/>
                <a:ext cx="23364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0121EFFB-714C-4C2A-88C5-5A6E5AE0A88C}"/>
                  </a:ext>
                </a:extLst>
              </p14:cNvPr>
              <p14:cNvContentPartPr/>
              <p14:nvPr/>
            </p14:nvContentPartPr>
            <p14:xfrm>
              <a:off x="5384720" y="1775960"/>
              <a:ext cx="741240" cy="2772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0121EFFB-714C-4C2A-88C5-5A6E5AE0A88C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348720" y="1703960"/>
                <a:ext cx="81288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0B94195E-C3EA-465B-9D24-CBD821CFAC3D}"/>
                  </a:ext>
                </a:extLst>
              </p14:cNvPr>
              <p14:cNvContentPartPr/>
              <p14:nvPr/>
            </p14:nvContentPartPr>
            <p14:xfrm>
              <a:off x="6268520" y="1802600"/>
              <a:ext cx="1304280" cy="2124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0B94195E-C3EA-465B-9D24-CBD821CFAC3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232520" y="1730960"/>
                <a:ext cx="13759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C61255AD-7705-48BE-86FC-682516C826DA}"/>
                  </a:ext>
                </a:extLst>
              </p14:cNvPr>
              <p14:cNvContentPartPr/>
              <p14:nvPr/>
            </p14:nvContentPartPr>
            <p14:xfrm>
              <a:off x="5648600" y="1909880"/>
              <a:ext cx="213480" cy="540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C61255AD-7705-48BE-86FC-682516C826D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612600" y="1837880"/>
                <a:ext cx="28512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333CF193-269B-4159-B802-C16C2232D6F0}"/>
                  </a:ext>
                </a:extLst>
              </p14:cNvPr>
              <p14:cNvContentPartPr/>
              <p14:nvPr/>
            </p14:nvContentPartPr>
            <p14:xfrm>
              <a:off x="6156560" y="1899800"/>
              <a:ext cx="599760" cy="1044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333CF193-269B-4159-B802-C16C2232D6F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120920" y="1827800"/>
                <a:ext cx="67140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AAEC6C1D-7A25-4748-8DAA-756D79FD76D1}"/>
                  </a:ext>
                </a:extLst>
              </p14:cNvPr>
              <p14:cNvContentPartPr/>
              <p14:nvPr/>
            </p14:nvContentPartPr>
            <p14:xfrm>
              <a:off x="7076000" y="1894400"/>
              <a:ext cx="350280" cy="36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AAEC6C1D-7A25-4748-8DAA-756D79FD76D1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040360" y="1822760"/>
                <a:ext cx="421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F1D2FD2C-48FF-46BD-B00B-6B0C37B8AC91}"/>
                  </a:ext>
                </a:extLst>
              </p14:cNvPr>
              <p14:cNvContentPartPr/>
              <p14:nvPr/>
            </p14:nvContentPartPr>
            <p14:xfrm>
              <a:off x="7487840" y="1893680"/>
              <a:ext cx="206280" cy="828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F1D2FD2C-48FF-46BD-B00B-6B0C37B8AC9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451840" y="1822040"/>
                <a:ext cx="27792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71F98830-37AB-4AB9-A783-B009BD508D05}"/>
                  </a:ext>
                </a:extLst>
              </p14:cNvPr>
              <p14:cNvContentPartPr/>
              <p14:nvPr/>
            </p14:nvContentPartPr>
            <p14:xfrm>
              <a:off x="5526560" y="2016080"/>
              <a:ext cx="755280" cy="2700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71F98830-37AB-4AB9-A783-B009BD508D0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490920" y="1944440"/>
                <a:ext cx="82692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8B7CE511-D17B-486F-85AF-A0876FEDB903}"/>
                  </a:ext>
                </a:extLst>
              </p14:cNvPr>
              <p14:cNvContentPartPr/>
              <p14:nvPr/>
            </p14:nvContentPartPr>
            <p14:xfrm>
              <a:off x="5729960" y="2700800"/>
              <a:ext cx="2197080" cy="4248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8B7CE511-D17B-486F-85AF-A0876FEDB90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693960" y="2628800"/>
                <a:ext cx="226872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00D6F752-D885-4F4C-89B0-19BF9D5520D4}"/>
                  </a:ext>
                </a:extLst>
              </p14:cNvPr>
              <p14:cNvContentPartPr/>
              <p14:nvPr/>
            </p14:nvContentPartPr>
            <p14:xfrm>
              <a:off x="5298320" y="2814200"/>
              <a:ext cx="223200" cy="36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00D6F752-D885-4F4C-89B0-19BF9D5520D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262320" y="2742200"/>
                <a:ext cx="2948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CDDD55CA-8EEE-428A-92E0-BD9D61F25C70}"/>
                  </a:ext>
                </a:extLst>
              </p14:cNvPr>
              <p14:cNvContentPartPr/>
              <p14:nvPr/>
            </p14:nvContentPartPr>
            <p14:xfrm>
              <a:off x="6253040" y="2803040"/>
              <a:ext cx="1427040" cy="3204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CDDD55CA-8EEE-428A-92E0-BD9D61F25C70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217400" y="2731400"/>
                <a:ext cx="149868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439B6189-F72C-41D0-9F6B-148D18C1D35D}"/>
                  </a:ext>
                </a:extLst>
              </p14:cNvPr>
              <p14:cNvContentPartPr/>
              <p14:nvPr/>
            </p14:nvContentPartPr>
            <p14:xfrm>
              <a:off x="5349080" y="3314960"/>
              <a:ext cx="1566720" cy="3780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439B6189-F72C-41D0-9F6B-148D18C1D35D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313080" y="3243320"/>
                <a:ext cx="163836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1EEE07CA-203B-48D7-9053-C51E8B0123E0}"/>
                  </a:ext>
                </a:extLst>
              </p14:cNvPr>
              <p14:cNvContentPartPr/>
              <p14:nvPr/>
            </p14:nvContentPartPr>
            <p14:xfrm>
              <a:off x="5836880" y="3860720"/>
              <a:ext cx="309600" cy="1584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1EEE07CA-203B-48D7-9053-C51E8B0123E0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800880" y="3788720"/>
                <a:ext cx="3812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55208D9C-5CD0-43EE-91C8-17481EC7634C}"/>
                  </a:ext>
                </a:extLst>
              </p14:cNvPr>
              <p14:cNvContentPartPr/>
              <p14:nvPr/>
            </p14:nvContentPartPr>
            <p14:xfrm>
              <a:off x="6552920" y="3880880"/>
              <a:ext cx="485640" cy="576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55208D9C-5CD0-43EE-91C8-17481EC7634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516920" y="3808880"/>
                <a:ext cx="55728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95D72C08-404D-4920-A779-109EF144D5BA}"/>
                  </a:ext>
                </a:extLst>
              </p14:cNvPr>
              <p14:cNvContentPartPr/>
              <p14:nvPr/>
            </p14:nvContentPartPr>
            <p14:xfrm>
              <a:off x="5831480" y="3936680"/>
              <a:ext cx="1365480" cy="1620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95D72C08-404D-4920-A779-109EF144D5BA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795480" y="3864680"/>
                <a:ext cx="143712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AF51C483-E178-4D2C-A9C7-50587477ED51}"/>
                  </a:ext>
                </a:extLst>
              </p14:cNvPr>
              <p14:cNvContentPartPr/>
              <p14:nvPr/>
            </p14:nvContentPartPr>
            <p14:xfrm>
              <a:off x="6187160" y="4043600"/>
              <a:ext cx="393120" cy="36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AF51C483-E178-4D2C-A9C7-50587477ED51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151160" y="3971600"/>
                <a:ext cx="464760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Google Shape;454;p43">
            <a:extLst>
              <a:ext uri="{FF2B5EF4-FFF2-40B4-BE49-F238E27FC236}">
                <a16:creationId xmlns:a16="http://schemas.microsoft.com/office/drawing/2014/main" id="{83FF6A08-AAC0-41C0-BC48-13672D455A1F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31788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review some concepts</a:t>
            </a:r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body" idx="1"/>
          </p:nvPr>
        </p:nvSpPr>
        <p:spPr>
          <a:xfrm>
            <a:off x="1411774" y="1287950"/>
            <a:ext cx="3275939" cy="130215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Language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050"/>
                </a:solidFill>
              </a:rPr>
              <a:t>Symbolic system which is added to an existent repertoire in order to contribute to one’s pluriliteracy.  </a:t>
            </a:r>
          </a:p>
        </p:txBody>
      </p:sp>
      <p:sp>
        <p:nvSpPr>
          <p:cNvPr id="205" name="Google Shape;205;p28"/>
          <p:cNvSpPr txBox="1">
            <a:spLocks noGrp="1"/>
          </p:cNvSpPr>
          <p:nvPr>
            <p:ph type="body" idx="2"/>
          </p:nvPr>
        </p:nvSpPr>
        <p:spPr>
          <a:xfrm>
            <a:off x="5343991" y="1287950"/>
            <a:ext cx="3275939" cy="162150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B6034"/>
                </a:solidFill>
              </a:rPr>
              <a:t>Language</a:t>
            </a:r>
            <a:r>
              <a:rPr lang="pt-BR" b="1" dirty="0">
                <a:solidFill>
                  <a:srgbClr val="FB6034"/>
                </a:solidFill>
              </a:rPr>
              <a:t> </a:t>
            </a:r>
            <a:r>
              <a:rPr lang="en-US" b="1" dirty="0">
                <a:solidFill>
                  <a:srgbClr val="FB6034"/>
                </a:solidFill>
              </a:rPr>
              <a:t>use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B6034"/>
                </a:solidFill>
              </a:rPr>
              <a:t>Social participation, agency, emancipation in order to question one’s own role in society and the role of others </a:t>
            </a:r>
            <a:endParaRPr dirty="0">
              <a:solidFill>
                <a:srgbClr val="FB6034"/>
              </a:solidFill>
            </a:endParaRPr>
          </a:p>
        </p:txBody>
      </p:sp>
      <p:sp>
        <p:nvSpPr>
          <p:cNvPr id="206" name="Google Shape;206;p28"/>
          <p:cNvSpPr txBox="1">
            <a:spLocks noGrp="1"/>
          </p:cNvSpPr>
          <p:nvPr>
            <p:ph type="body" idx="3"/>
          </p:nvPr>
        </p:nvSpPr>
        <p:spPr>
          <a:xfrm>
            <a:off x="1374065" y="3278974"/>
            <a:ext cx="3433462" cy="143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B0F0"/>
                </a:solidFill>
              </a:rPr>
              <a:t>Culture</a:t>
            </a:r>
            <a:endParaRPr b="1" dirty="0">
              <a:solidFill>
                <a:srgbClr val="00B0F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B0F0"/>
                </a:solidFill>
              </a:rPr>
              <a:t>Individual and collective references on which one’s world view is based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p28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body" idx="3"/>
          </p:nvPr>
        </p:nvSpPr>
        <p:spPr>
          <a:xfrm>
            <a:off x="5297922" y="3249027"/>
            <a:ext cx="3728314" cy="1709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Competence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Proficiency in accessing one’s own language repertoire and cultural references to describe, interpret, and evaluate the world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28"/>
          <p:cNvSpPr/>
          <p:nvPr/>
        </p:nvSpPr>
        <p:spPr>
          <a:xfrm rot="11235025">
            <a:off x="1573362" y="4383765"/>
            <a:ext cx="370667" cy="386266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8"/>
          <p:cNvSpPr/>
          <p:nvPr/>
        </p:nvSpPr>
        <p:spPr>
          <a:xfrm rot="-1158584">
            <a:off x="4961178" y="421653"/>
            <a:ext cx="673489" cy="62205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8"/>
          <p:cNvSpPr/>
          <p:nvPr/>
        </p:nvSpPr>
        <p:spPr>
          <a:xfrm rot="1152141">
            <a:off x="8005798" y="1139639"/>
            <a:ext cx="442547" cy="531073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B6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8"/>
          <p:cNvSpPr/>
          <p:nvPr/>
        </p:nvSpPr>
        <p:spPr>
          <a:xfrm rot="-1474331">
            <a:off x="3165971" y="1135809"/>
            <a:ext cx="317820" cy="319746"/>
          </a:xfrm>
          <a:custGeom>
            <a:avLst/>
            <a:gdLst/>
            <a:ahLst/>
            <a:cxnLst/>
            <a:rect l="l" t="t" r="r" b="b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8"/>
          <p:cNvSpPr/>
          <p:nvPr/>
        </p:nvSpPr>
        <p:spPr>
          <a:xfrm>
            <a:off x="8523371" y="4619058"/>
            <a:ext cx="347101" cy="345637"/>
          </a:xfrm>
          <a:custGeom>
            <a:avLst/>
            <a:gdLst/>
            <a:ahLst/>
            <a:cxnLst/>
            <a:rect l="l" t="t" r="r" b="b"/>
            <a:pathLst>
              <a:path w="17301" h="17228" extrusionOk="0">
                <a:moveTo>
                  <a:pt x="9295" y="4842"/>
                </a:moveTo>
                <a:lnTo>
                  <a:pt x="9514" y="4891"/>
                </a:lnTo>
                <a:lnTo>
                  <a:pt x="9758" y="4964"/>
                </a:lnTo>
                <a:lnTo>
                  <a:pt x="9539" y="5256"/>
                </a:lnTo>
                <a:lnTo>
                  <a:pt x="9368" y="5548"/>
                </a:lnTo>
                <a:lnTo>
                  <a:pt x="9198" y="5499"/>
                </a:lnTo>
                <a:lnTo>
                  <a:pt x="9174" y="5426"/>
                </a:lnTo>
                <a:lnTo>
                  <a:pt x="9271" y="4940"/>
                </a:lnTo>
                <a:lnTo>
                  <a:pt x="9295" y="4842"/>
                </a:lnTo>
                <a:close/>
                <a:moveTo>
                  <a:pt x="8784" y="4769"/>
                </a:moveTo>
                <a:lnTo>
                  <a:pt x="8882" y="4794"/>
                </a:lnTo>
                <a:lnTo>
                  <a:pt x="8857" y="4891"/>
                </a:lnTo>
                <a:lnTo>
                  <a:pt x="8784" y="5159"/>
                </a:lnTo>
                <a:lnTo>
                  <a:pt x="8736" y="5426"/>
                </a:lnTo>
                <a:lnTo>
                  <a:pt x="8468" y="5426"/>
                </a:lnTo>
                <a:lnTo>
                  <a:pt x="8468" y="5329"/>
                </a:lnTo>
                <a:lnTo>
                  <a:pt x="8419" y="5134"/>
                </a:lnTo>
                <a:lnTo>
                  <a:pt x="8346" y="4964"/>
                </a:lnTo>
                <a:lnTo>
                  <a:pt x="8322" y="4915"/>
                </a:lnTo>
                <a:lnTo>
                  <a:pt x="8249" y="4915"/>
                </a:lnTo>
                <a:lnTo>
                  <a:pt x="8225" y="4940"/>
                </a:lnTo>
                <a:lnTo>
                  <a:pt x="8200" y="4988"/>
                </a:lnTo>
                <a:lnTo>
                  <a:pt x="8200" y="5183"/>
                </a:lnTo>
                <a:lnTo>
                  <a:pt x="8176" y="5378"/>
                </a:lnTo>
                <a:lnTo>
                  <a:pt x="8176" y="5451"/>
                </a:lnTo>
                <a:lnTo>
                  <a:pt x="7957" y="5499"/>
                </a:lnTo>
                <a:lnTo>
                  <a:pt x="7738" y="5597"/>
                </a:lnTo>
                <a:lnTo>
                  <a:pt x="7714" y="5548"/>
                </a:lnTo>
                <a:lnTo>
                  <a:pt x="7641" y="5378"/>
                </a:lnTo>
                <a:lnTo>
                  <a:pt x="7568" y="5207"/>
                </a:lnTo>
                <a:lnTo>
                  <a:pt x="7471" y="5110"/>
                </a:lnTo>
                <a:lnTo>
                  <a:pt x="7373" y="5013"/>
                </a:lnTo>
                <a:lnTo>
                  <a:pt x="7349" y="4988"/>
                </a:lnTo>
                <a:lnTo>
                  <a:pt x="7568" y="4891"/>
                </a:lnTo>
                <a:lnTo>
                  <a:pt x="7641" y="4964"/>
                </a:lnTo>
                <a:lnTo>
                  <a:pt x="7738" y="5013"/>
                </a:lnTo>
                <a:lnTo>
                  <a:pt x="7836" y="5037"/>
                </a:lnTo>
                <a:lnTo>
                  <a:pt x="7933" y="5013"/>
                </a:lnTo>
                <a:lnTo>
                  <a:pt x="8127" y="4915"/>
                </a:lnTo>
                <a:lnTo>
                  <a:pt x="8298" y="4842"/>
                </a:lnTo>
                <a:lnTo>
                  <a:pt x="8492" y="4818"/>
                </a:lnTo>
                <a:lnTo>
                  <a:pt x="8663" y="4794"/>
                </a:lnTo>
                <a:lnTo>
                  <a:pt x="8711" y="4794"/>
                </a:lnTo>
                <a:lnTo>
                  <a:pt x="8784" y="4769"/>
                </a:lnTo>
                <a:close/>
                <a:moveTo>
                  <a:pt x="9879" y="5013"/>
                </a:moveTo>
                <a:lnTo>
                  <a:pt x="10147" y="5159"/>
                </a:lnTo>
                <a:lnTo>
                  <a:pt x="10415" y="5305"/>
                </a:lnTo>
                <a:lnTo>
                  <a:pt x="10196" y="5524"/>
                </a:lnTo>
                <a:lnTo>
                  <a:pt x="9977" y="5743"/>
                </a:lnTo>
                <a:lnTo>
                  <a:pt x="9977" y="5767"/>
                </a:lnTo>
                <a:lnTo>
                  <a:pt x="9928" y="5743"/>
                </a:lnTo>
                <a:lnTo>
                  <a:pt x="9685" y="5645"/>
                </a:lnTo>
                <a:lnTo>
                  <a:pt x="9879" y="5013"/>
                </a:lnTo>
                <a:close/>
                <a:moveTo>
                  <a:pt x="7300" y="5013"/>
                </a:moveTo>
                <a:lnTo>
                  <a:pt x="7300" y="5037"/>
                </a:lnTo>
                <a:lnTo>
                  <a:pt x="7325" y="5183"/>
                </a:lnTo>
                <a:lnTo>
                  <a:pt x="7325" y="5305"/>
                </a:lnTo>
                <a:lnTo>
                  <a:pt x="7373" y="5499"/>
                </a:lnTo>
                <a:lnTo>
                  <a:pt x="7446" y="5670"/>
                </a:lnTo>
                <a:lnTo>
                  <a:pt x="7446" y="5718"/>
                </a:lnTo>
                <a:lnTo>
                  <a:pt x="7203" y="5791"/>
                </a:lnTo>
                <a:lnTo>
                  <a:pt x="7081" y="5524"/>
                </a:lnTo>
                <a:lnTo>
                  <a:pt x="6935" y="5232"/>
                </a:lnTo>
                <a:lnTo>
                  <a:pt x="7106" y="5134"/>
                </a:lnTo>
                <a:lnTo>
                  <a:pt x="7300" y="5013"/>
                </a:lnTo>
                <a:close/>
                <a:moveTo>
                  <a:pt x="10707" y="5475"/>
                </a:moveTo>
                <a:lnTo>
                  <a:pt x="11193" y="5816"/>
                </a:lnTo>
                <a:lnTo>
                  <a:pt x="10999" y="5913"/>
                </a:lnTo>
                <a:lnTo>
                  <a:pt x="10780" y="6010"/>
                </a:lnTo>
                <a:lnTo>
                  <a:pt x="10585" y="6108"/>
                </a:lnTo>
                <a:lnTo>
                  <a:pt x="10390" y="5986"/>
                </a:lnTo>
                <a:lnTo>
                  <a:pt x="10171" y="5864"/>
                </a:lnTo>
                <a:lnTo>
                  <a:pt x="10512" y="5621"/>
                </a:lnTo>
                <a:lnTo>
                  <a:pt x="10707" y="5475"/>
                </a:lnTo>
                <a:close/>
                <a:moveTo>
                  <a:pt x="6692" y="5426"/>
                </a:moveTo>
                <a:lnTo>
                  <a:pt x="6716" y="5572"/>
                </a:lnTo>
                <a:lnTo>
                  <a:pt x="6741" y="5718"/>
                </a:lnTo>
                <a:lnTo>
                  <a:pt x="6838" y="5986"/>
                </a:lnTo>
                <a:lnTo>
                  <a:pt x="6643" y="6156"/>
                </a:lnTo>
                <a:lnTo>
                  <a:pt x="6522" y="5986"/>
                </a:lnTo>
                <a:lnTo>
                  <a:pt x="6351" y="5743"/>
                </a:lnTo>
                <a:lnTo>
                  <a:pt x="6522" y="5572"/>
                </a:lnTo>
                <a:lnTo>
                  <a:pt x="6692" y="5426"/>
                </a:lnTo>
                <a:close/>
                <a:moveTo>
                  <a:pt x="11461" y="6059"/>
                </a:moveTo>
                <a:lnTo>
                  <a:pt x="11607" y="6181"/>
                </a:lnTo>
                <a:lnTo>
                  <a:pt x="11510" y="6181"/>
                </a:lnTo>
                <a:lnTo>
                  <a:pt x="11193" y="6254"/>
                </a:lnTo>
                <a:lnTo>
                  <a:pt x="11047" y="6302"/>
                </a:lnTo>
                <a:lnTo>
                  <a:pt x="10877" y="6375"/>
                </a:lnTo>
                <a:lnTo>
                  <a:pt x="10780" y="6278"/>
                </a:lnTo>
                <a:lnTo>
                  <a:pt x="11096" y="6181"/>
                </a:lnTo>
                <a:lnTo>
                  <a:pt x="11291" y="6132"/>
                </a:lnTo>
                <a:lnTo>
                  <a:pt x="11461" y="6059"/>
                </a:lnTo>
                <a:close/>
                <a:moveTo>
                  <a:pt x="6157" y="5962"/>
                </a:moveTo>
                <a:lnTo>
                  <a:pt x="6230" y="6156"/>
                </a:lnTo>
                <a:lnTo>
                  <a:pt x="6303" y="6302"/>
                </a:lnTo>
                <a:lnTo>
                  <a:pt x="6400" y="6424"/>
                </a:lnTo>
                <a:lnTo>
                  <a:pt x="6181" y="6765"/>
                </a:lnTo>
                <a:lnTo>
                  <a:pt x="6157" y="6716"/>
                </a:lnTo>
                <a:lnTo>
                  <a:pt x="5962" y="6546"/>
                </a:lnTo>
                <a:lnTo>
                  <a:pt x="5840" y="6400"/>
                </a:lnTo>
                <a:lnTo>
                  <a:pt x="5986" y="6181"/>
                </a:lnTo>
                <a:lnTo>
                  <a:pt x="6157" y="5962"/>
                </a:lnTo>
                <a:close/>
                <a:moveTo>
                  <a:pt x="11729" y="6327"/>
                </a:moveTo>
                <a:lnTo>
                  <a:pt x="11923" y="6570"/>
                </a:lnTo>
                <a:lnTo>
                  <a:pt x="12094" y="6862"/>
                </a:lnTo>
                <a:lnTo>
                  <a:pt x="11899" y="6838"/>
                </a:lnTo>
                <a:lnTo>
                  <a:pt x="11704" y="6862"/>
                </a:lnTo>
                <a:lnTo>
                  <a:pt x="11510" y="6886"/>
                </a:lnTo>
                <a:lnTo>
                  <a:pt x="11339" y="6911"/>
                </a:lnTo>
                <a:lnTo>
                  <a:pt x="11145" y="6643"/>
                </a:lnTo>
                <a:lnTo>
                  <a:pt x="11388" y="6594"/>
                </a:lnTo>
                <a:lnTo>
                  <a:pt x="11607" y="6546"/>
                </a:lnTo>
                <a:lnTo>
                  <a:pt x="11680" y="6497"/>
                </a:lnTo>
                <a:lnTo>
                  <a:pt x="11704" y="6448"/>
                </a:lnTo>
                <a:lnTo>
                  <a:pt x="11729" y="6375"/>
                </a:lnTo>
                <a:lnTo>
                  <a:pt x="11729" y="6327"/>
                </a:lnTo>
                <a:close/>
                <a:moveTo>
                  <a:pt x="5646" y="6765"/>
                </a:moveTo>
                <a:lnTo>
                  <a:pt x="5719" y="6838"/>
                </a:lnTo>
                <a:lnTo>
                  <a:pt x="5840" y="7008"/>
                </a:lnTo>
                <a:lnTo>
                  <a:pt x="5913" y="7081"/>
                </a:lnTo>
                <a:lnTo>
                  <a:pt x="6011" y="7130"/>
                </a:lnTo>
                <a:lnTo>
                  <a:pt x="5913" y="7397"/>
                </a:lnTo>
                <a:lnTo>
                  <a:pt x="5670" y="7300"/>
                </a:lnTo>
                <a:lnTo>
                  <a:pt x="5524" y="7276"/>
                </a:lnTo>
                <a:lnTo>
                  <a:pt x="5402" y="7251"/>
                </a:lnTo>
                <a:lnTo>
                  <a:pt x="5524" y="7008"/>
                </a:lnTo>
                <a:lnTo>
                  <a:pt x="5646" y="6765"/>
                </a:lnTo>
                <a:close/>
                <a:moveTo>
                  <a:pt x="12288" y="7276"/>
                </a:moveTo>
                <a:lnTo>
                  <a:pt x="12361" y="7519"/>
                </a:lnTo>
                <a:lnTo>
                  <a:pt x="12410" y="7786"/>
                </a:lnTo>
                <a:lnTo>
                  <a:pt x="12215" y="7689"/>
                </a:lnTo>
                <a:lnTo>
                  <a:pt x="12021" y="7616"/>
                </a:lnTo>
                <a:lnTo>
                  <a:pt x="11802" y="7567"/>
                </a:lnTo>
                <a:lnTo>
                  <a:pt x="11583" y="7543"/>
                </a:lnTo>
                <a:lnTo>
                  <a:pt x="11510" y="7276"/>
                </a:lnTo>
                <a:lnTo>
                  <a:pt x="11680" y="7300"/>
                </a:lnTo>
                <a:lnTo>
                  <a:pt x="11875" y="7300"/>
                </a:lnTo>
                <a:lnTo>
                  <a:pt x="12264" y="7276"/>
                </a:lnTo>
                <a:close/>
                <a:moveTo>
                  <a:pt x="5281" y="7616"/>
                </a:moveTo>
                <a:lnTo>
                  <a:pt x="5548" y="7713"/>
                </a:lnTo>
                <a:lnTo>
                  <a:pt x="5792" y="7811"/>
                </a:lnTo>
                <a:lnTo>
                  <a:pt x="5719" y="8273"/>
                </a:lnTo>
                <a:lnTo>
                  <a:pt x="5256" y="8322"/>
                </a:lnTo>
                <a:lnTo>
                  <a:pt x="5135" y="8322"/>
                </a:lnTo>
                <a:lnTo>
                  <a:pt x="5183" y="7981"/>
                </a:lnTo>
                <a:lnTo>
                  <a:pt x="5281" y="7616"/>
                </a:lnTo>
                <a:close/>
                <a:moveTo>
                  <a:pt x="11656" y="7859"/>
                </a:moveTo>
                <a:lnTo>
                  <a:pt x="11826" y="7932"/>
                </a:lnTo>
                <a:lnTo>
                  <a:pt x="12069" y="8054"/>
                </a:lnTo>
                <a:lnTo>
                  <a:pt x="12191" y="8103"/>
                </a:lnTo>
                <a:lnTo>
                  <a:pt x="12337" y="8151"/>
                </a:lnTo>
                <a:lnTo>
                  <a:pt x="12386" y="8151"/>
                </a:lnTo>
                <a:lnTo>
                  <a:pt x="12459" y="8127"/>
                </a:lnTo>
                <a:lnTo>
                  <a:pt x="12459" y="8516"/>
                </a:lnTo>
                <a:lnTo>
                  <a:pt x="12264" y="8395"/>
                </a:lnTo>
                <a:lnTo>
                  <a:pt x="11972" y="8249"/>
                </a:lnTo>
                <a:lnTo>
                  <a:pt x="11826" y="8200"/>
                </a:lnTo>
                <a:lnTo>
                  <a:pt x="11680" y="8176"/>
                </a:lnTo>
                <a:lnTo>
                  <a:pt x="11656" y="7859"/>
                </a:lnTo>
                <a:close/>
                <a:moveTo>
                  <a:pt x="11680" y="8468"/>
                </a:moveTo>
                <a:lnTo>
                  <a:pt x="11777" y="8589"/>
                </a:lnTo>
                <a:lnTo>
                  <a:pt x="11899" y="8662"/>
                </a:lnTo>
                <a:lnTo>
                  <a:pt x="12191" y="8857"/>
                </a:lnTo>
                <a:lnTo>
                  <a:pt x="12337" y="8954"/>
                </a:lnTo>
                <a:lnTo>
                  <a:pt x="12118" y="8979"/>
                </a:lnTo>
                <a:lnTo>
                  <a:pt x="11875" y="8954"/>
                </a:lnTo>
                <a:lnTo>
                  <a:pt x="11631" y="8954"/>
                </a:lnTo>
                <a:lnTo>
                  <a:pt x="11656" y="8711"/>
                </a:lnTo>
                <a:lnTo>
                  <a:pt x="11680" y="8468"/>
                </a:lnTo>
                <a:close/>
                <a:moveTo>
                  <a:pt x="5694" y="8735"/>
                </a:moveTo>
                <a:lnTo>
                  <a:pt x="5694" y="8954"/>
                </a:lnTo>
                <a:lnTo>
                  <a:pt x="5719" y="9198"/>
                </a:lnTo>
                <a:lnTo>
                  <a:pt x="5427" y="9222"/>
                </a:lnTo>
                <a:lnTo>
                  <a:pt x="5159" y="9271"/>
                </a:lnTo>
                <a:lnTo>
                  <a:pt x="5110" y="9003"/>
                </a:lnTo>
                <a:lnTo>
                  <a:pt x="5110" y="8760"/>
                </a:lnTo>
                <a:lnTo>
                  <a:pt x="5402" y="8760"/>
                </a:lnTo>
                <a:lnTo>
                  <a:pt x="5694" y="8735"/>
                </a:lnTo>
                <a:close/>
                <a:moveTo>
                  <a:pt x="5208" y="9514"/>
                </a:moveTo>
                <a:lnTo>
                  <a:pt x="5792" y="9563"/>
                </a:lnTo>
                <a:lnTo>
                  <a:pt x="5840" y="9757"/>
                </a:lnTo>
                <a:lnTo>
                  <a:pt x="5913" y="9952"/>
                </a:lnTo>
                <a:lnTo>
                  <a:pt x="5354" y="9952"/>
                </a:lnTo>
                <a:lnTo>
                  <a:pt x="5256" y="9733"/>
                </a:lnTo>
                <a:lnTo>
                  <a:pt x="5208" y="9514"/>
                </a:lnTo>
                <a:close/>
                <a:moveTo>
                  <a:pt x="11583" y="9222"/>
                </a:moveTo>
                <a:lnTo>
                  <a:pt x="11680" y="9271"/>
                </a:lnTo>
                <a:lnTo>
                  <a:pt x="11777" y="9319"/>
                </a:lnTo>
                <a:lnTo>
                  <a:pt x="11996" y="9368"/>
                </a:lnTo>
                <a:lnTo>
                  <a:pt x="12167" y="9392"/>
                </a:lnTo>
                <a:lnTo>
                  <a:pt x="12386" y="9392"/>
                </a:lnTo>
                <a:lnTo>
                  <a:pt x="12288" y="9782"/>
                </a:lnTo>
                <a:lnTo>
                  <a:pt x="12167" y="10147"/>
                </a:lnTo>
                <a:lnTo>
                  <a:pt x="12142" y="10098"/>
                </a:lnTo>
                <a:lnTo>
                  <a:pt x="12118" y="10049"/>
                </a:lnTo>
                <a:lnTo>
                  <a:pt x="12021" y="9952"/>
                </a:lnTo>
                <a:lnTo>
                  <a:pt x="11777" y="9830"/>
                </a:lnTo>
                <a:lnTo>
                  <a:pt x="11607" y="9757"/>
                </a:lnTo>
                <a:lnTo>
                  <a:pt x="11437" y="9684"/>
                </a:lnTo>
                <a:lnTo>
                  <a:pt x="11510" y="9465"/>
                </a:lnTo>
                <a:lnTo>
                  <a:pt x="11583" y="9222"/>
                </a:lnTo>
                <a:close/>
                <a:moveTo>
                  <a:pt x="11339" y="9952"/>
                </a:moveTo>
                <a:lnTo>
                  <a:pt x="11461" y="10025"/>
                </a:lnTo>
                <a:lnTo>
                  <a:pt x="11607" y="10122"/>
                </a:lnTo>
                <a:lnTo>
                  <a:pt x="11850" y="10268"/>
                </a:lnTo>
                <a:lnTo>
                  <a:pt x="11972" y="10293"/>
                </a:lnTo>
                <a:lnTo>
                  <a:pt x="12118" y="10293"/>
                </a:lnTo>
                <a:lnTo>
                  <a:pt x="11996" y="10512"/>
                </a:lnTo>
                <a:lnTo>
                  <a:pt x="11875" y="10731"/>
                </a:lnTo>
                <a:lnTo>
                  <a:pt x="11753" y="10609"/>
                </a:lnTo>
                <a:lnTo>
                  <a:pt x="11656" y="10487"/>
                </a:lnTo>
                <a:lnTo>
                  <a:pt x="11510" y="10390"/>
                </a:lnTo>
                <a:lnTo>
                  <a:pt x="11364" y="10317"/>
                </a:lnTo>
                <a:lnTo>
                  <a:pt x="11266" y="10293"/>
                </a:lnTo>
                <a:lnTo>
                  <a:pt x="11169" y="10268"/>
                </a:lnTo>
                <a:lnTo>
                  <a:pt x="11339" y="9952"/>
                </a:lnTo>
                <a:close/>
                <a:moveTo>
                  <a:pt x="6132" y="10341"/>
                </a:moveTo>
                <a:lnTo>
                  <a:pt x="6327" y="10585"/>
                </a:lnTo>
                <a:lnTo>
                  <a:pt x="6059" y="10658"/>
                </a:lnTo>
                <a:lnTo>
                  <a:pt x="5792" y="10755"/>
                </a:lnTo>
                <a:lnTo>
                  <a:pt x="5670" y="10560"/>
                </a:lnTo>
                <a:lnTo>
                  <a:pt x="5548" y="10366"/>
                </a:lnTo>
                <a:lnTo>
                  <a:pt x="5548" y="10366"/>
                </a:lnTo>
                <a:lnTo>
                  <a:pt x="5840" y="10390"/>
                </a:lnTo>
                <a:lnTo>
                  <a:pt x="5986" y="10390"/>
                </a:lnTo>
                <a:lnTo>
                  <a:pt x="6132" y="10341"/>
                </a:lnTo>
                <a:close/>
                <a:moveTo>
                  <a:pt x="8663" y="5986"/>
                </a:moveTo>
                <a:lnTo>
                  <a:pt x="8857" y="6010"/>
                </a:lnTo>
                <a:lnTo>
                  <a:pt x="9076" y="6059"/>
                </a:lnTo>
                <a:lnTo>
                  <a:pt x="9490" y="6181"/>
                </a:lnTo>
                <a:lnTo>
                  <a:pt x="9855" y="6327"/>
                </a:lnTo>
                <a:lnTo>
                  <a:pt x="10123" y="6473"/>
                </a:lnTo>
                <a:lnTo>
                  <a:pt x="10342" y="6643"/>
                </a:lnTo>
                <a:lnTo>
                  <a:pt x="10561" y="6813"/>
                </a:lnTo>
                <a:lnTo>
                  <a:pt x="10731" y="7032"/>
                </a:lnTo>
                <a:lnTo>
                  <a:pt x="10877" y="7251"/>
                </a:lnTo>
                <a:lnTo>
                  <a:pt x="10999" y="7494"/>
                </a:lnTo>
                <a:lnTo>
                  <a:pt x="11096" y="7762"/>
                </a:lnTo>
                <a:lnTo>
                  <a:pt x="11145" y="8054"/>
                </a:lnTo>
                <a:lnTo>
                  <a:pt x="11193" y="8297"/>
                </a:lnTo>
                <a:lnTo>
                  <a:pt x="11193" y="8565"/>
                </a:lnTo>
                <a:lnTo>
                  <a:pt x="11169" y="8833"/>
                </a:lnTo>
                <a:lnTo>
                  <a:pt x="11120" y="9076"/>
                </a:lnTo>
                <a:lnTo>
                  <a:pt x="11072" y="9319"/>
                </a:lnTo>
                <a:lnTo>
                  <a:pt x="10974" y="9538"/>
                </a:lnTo>
                <a:lnTo>
                  <a:pt x="10853" y="9757"/>
                </a:lnTo>
                <a:lnTo>
                  <a:pt x="10731" y="9976"/>
                </a:lnTo>
                <a:lnTo>
                  <a:pt x="10561" y="10171"/>
                </a:lnTo>
                <a:lnTo>
                  <a:pt x="10390" y="10341"/>
                </a:lnTo>
                <a:lnTo>
                  <a:pt x="10220" y="10512"/>
                </a:lnTo>
                <a:lnTo>
                  <a:pt x="10001" y="10658"/>
                </a:lnTo>
                <a:lnTo>
                  <a:pt x="9782" y="10779"/>
                </a:lnTo>
                <a:lnTo>
                  <a:pt x="9563" y="10877"/>
                </a:lnTo>
                <a:lnTo>
                  <a:pt x="9320" y="10974"/>
                </a:lnTo>
                <a:lnTo>
                  <a:pt x="9052" y="11023"/>
                </a:lnTo>
                <a:lnTo>
                  <a:pt x="8833" y="11047"/>
                </a:lnTo>
                <a:lnTo>
                  <a:pt x="8590" y="11071"/>
                </a:lnTo>
                <a:lnTo>
                  <a:pt x="8371" y="11047"/>
                </a:lnTo>
                <a:lnTo>
                  <a:pt x="8127" y="10998"/>
                </a:lnTo>
                <a:lnTo>
                  <a:pt x="7908" y="10950"/>
                </a:lnTo>
                <a:lnTo>
                  <a:pt x="7714" y="10877"/>
                </a:lnTo>
                <a:lnTo>
                  <a:pt x="7495" y="10779"/>
                </a:lnTo>
                <a:lnTo>
                  <a:pt x="7300" y="10658"/>
                </a:lnTo>
                <a:lnTo>
                  <a:pt x="7130" y="10536"/>
                </a:lnTo>
                <a:lnTo>
                  <a:pt x="6960" y="10390"/>
                </a:lnTo>
                <a:lnTo>
                  <a:pt x="6814" y="10220"/>
                </a:lnTo>
                <a:lnTo>
                  <a:pt x="6668" y="10049"/>
                </a:lnTo>
                <a:lnTo>
                  <a:pt x="6546" y="9855"/>
                </a:lnTo>
                <a:lnTo>
                  <a:pt x="6449" y="9660"/>
                </a:lnTo>
                <a:lnTo>
                  <a:pt x="6351" y="9441"/>
                </a:lnTo>
                <a:lnTo>
                  <a:pt x="6303" y="9222"/>
                </a:lnTo>
                <a:lnTo>
                  <a:pt x="6254" y="8979"/>
                </a:lnTo>
                <a:lnTo>
                  <a:pt x="6230" y="8735"/>
                </a:lnTo>
                <a:lnTo>
                  <a:pt x="6254" y="8468"/>
                </a:lnTo>
                <a:lnTo>
                  <a:pt x="6254" y="8224"/>
                </a:lnTo>
                <a:lnTo>
                  <a:pt x="6303" y="7981"/>
                </a:lnTo>
                <a:lnTo>
                  <a:pt x="6376" y="7738"/>
                </a:lnTo>
                <a:lnTo>
                  <a:pt x="6449" y="7519"/>
                </a:lnTo>
                <a:lnTo>
                  <a:pt x="6546" y="7300"/>
                </a:lnTo>
                <a:lnTo>
                  <a:pt x="6668" y="7057"/>
                </a:lnTo>
                <a:lnTo>
                  <a:pt x="6814" y="6838"/>
                </a:lnTo>
                <a:lnTo>
                  <a:pt x="6984" y="6667"/>
                </a:lnTo>
                <a:lnTo>
                  <a:pt x="7154" y="6521"/>
                </a:lnTo>
                <a:lnTo>
                  <a:pt x="7373" y="6400"/>
                </a:lnTo>
                <a:lnTo>
                  <a:pt x="7592" y="6302"/>
                </a:lnTo>
                <a:lnTo>
                  <a:pt x="7811" y="6205"/>
                </a:lnTo>
                <a:lnTo>
                  <a:pt x="8079" y="6156"/>
                </a:lnTo>
                <a:lnTo>
                  <a:pt x="8127" y="6132"/>
                </a:lnTo>
                <a:lnTo>
                  <a:pt x="8176" y="6108"/>
                </a:lnTo>
                <a:lnTo>
                  <a:pt x="8225" y="6059"/>
                </a:lnTo>
                <a:lnTo>
                  <a:pt x="8249" y="6010"/>
                </a:lnTo>
                <a:lnTo>
                  <a:pt x="8444" y="5986"/>
                </a:lnTo>
                <a:close/>
                <a:moveTo>
                  <a:pt x="6643" y="10877"/>
                </a:moveTo>
                <a:lnTo>
                  <a:pt x="6814" y="11023"/>
                </a:lnTo>
                <a:lnTo>
                  <a:pt x="7008" y="11144"/>
                </a:lnTo>
                <a:lnTo>
                  <a:pt x="6765" y="11315"/>
                </a:lnTo>
                <a:lnTo>
                  <a:pt x="6522" y="11461"/>
                </a:lnTo>
                <a:lnTo>
                  <a:pt x="6497" y="11485"/>
                </a:lnTo>
                <a:lnTo>
                  <a:pt x="6303" y="11290"/>
                </a:lnTo>
                <a:lnTo>
                  <a:pt x="6108" y="11120"/>
                </a:lnTo>
                <a:lnTo>
                  <a:pt x="6327" y="10998"/>
                </a:lnTo>
                <a:lnTo>
                  <a:pt x="6643" y="10877"/>
                </a:lnTo>
                <a:close/>
                <a:moveTo>
                  <a:pt x="11047" y="10414"/>
                </a:moveTo>
                <a:lnTo>
                  <a:pt x="11169" y="10560"/>
                </a:lnTo>
                <a:lnTo>
                  <a:pt x="11388" y="10755"/>
                </a:lnTo>
                <a:lnTo>
                  <a:pt x="11607" y="10974"/>
                </a:lnTo>
                <a:lnTo>
                  <a:pt x="11656" y="11071"/>
                </a:lnTo>
                <a:lnTo>
                  <a:pt x="11461" y="11315"/>
                </a:lnTo>
                <a:lnTo>
                  <a:pt x="11242" y="11534"/>
                </a:lnTo>
                <a:lnTo>
                  <a:pt x="10999" y="11728"/>
                </a:lnTo>
                <a:lnTo>
                  <a:pt x="10731" y="11899"/>
                </a:lnTo>
                <a:lnTo>
                  <a:pt x="10707" y="11801"/>
                </a:lnTo>
                <a:lnTo>
                  <a:pt x="10682" y="11680"/>
                </a:lnTo>
                <a:lnTo>
                  <a:pt x="10585" y="11485"/>
                </a:lnTo>
                <a:lnTo>
                  <a:pt x="10463" y="11315"/>
                </a:lnTo>
                <a:lnTo>
                  <a:pt x="10317" y="11144"/>
                </a:lnTo>
                <a:lnTo>
                  <a:pt x="10634" y="10901"/>
                </a:lnTo>
                <a:lnTo>
                  <a:pt x="10707" y="11217"/>
                </a:lnTo>
                <a:lnTo>
                  <a:pt x="10731" y="11485"/>
                </a:lnTo>
                <a:lnTo>
                  <a:pt x="10780" y="11607"/>
                </a:lnTo>
                <a:lnTo>
                  <a:pt x="10828" y="11704"/>
                </a:lnTo>
                <a:lnTo>
                  <a:pt x="10853" y="11753"/>
                </a:lnTo>
                <a:lnTo>
                  <a:pt x="10926" y="11753"/>
                </a:lnTo>
                <a:lnTo>
                  <a:pt x="10950" y="11704"/>
                </a:lnTo>
                <a:lnTo>
                  <a:pt x="10999" y="11607"/>
                </a:lnTo>
                <a:lnTo>
                  <a:pt x="10974" y="11485"/>
                </a:lnTo>
                <a:lnTo>
                  <a:pt x="10926" y="11242"/>
                </a:lnTo>
                <a:lnTo>
                  <a:pt x="10828" y="11023"/>
                </a:lnTo>
                <a:lnTo>
                  <a:pt x="10731" y="10828"/>
                </a:lnTo>
                <a:lnTo>
                  <a:pt x="10901" y="10633"/>
                </a:lnTo>
                <a:lnTo>
                  <a:pt x="11047" y="10414"/>
                </a:lnTo>
                <a:close/>
                <a:moveTo>
                  <a:pt x="7252" y="11290"/>
                </a:moveTo>
                <a:lnTo>
                  <a:pt x="7446" y="11363"/>
                </a:lnTo>
                <a:lnTo>
                  <a:pt x="7641" y="11461"/>
                </a:lnTo>
                <a:lnTo>
                  <a:pt x="7568" y="11534"/>
                </a:lnTo>
                <a:lnTo>
                  <a:pt x="7422" y="11753"/>
                </a:lnTo>
                <a:lnTo>
                  <a:pt x="7276" y="11947"/>
                </a:lnTo>
                <a:lnTo>
                  <a:pt x="7033" y="11826"/>
                </a:lnTo>
                <a:lnTo>
                  <a:pt x="6789" y="11680"/>
                </a:lnTo>
                <a:lnTo>
                  <a:pt x="6911" y="11607"/>
                </a:lnTo>
                <a:lnTo>
                  <a:pt x="7033" y="11509"/>
                </a:lnTo>
                <a:lnTo>
                  <a:pt x="7252" y="11290"/>
                </a:lnTo>
                <a:close/>
                <a:moveTo>
                  <a:pt x="7908" y="11534"/>
                </a:moveTo>
                <a:lnTo>
                  <a:pt x="8200" y="11582"/>
                </a:lnTo>
                <a:lnTo>
                  <a:pt x="8127" y="11923"/>
                </a:lnTo>
                <a:lnTo>
                  <a:pt x="8127" y="12093"/>
                </a:lnTo>
                <a:lnTo>
                  <a:pt x="8127" y="12264"/>
                </a:lnTo>
                <a:lnTo>
                  <a:pt x="7884" y="12191"/>
                </a:lnTo>
                <a:lnTo>
                  <a:pt x="7641" y="12118"/>
                </a:lnTo>
                <a:lnTo>
                  <a:pt x="7738" y="11947"/>
                </a:lnTo>
                <a:lnTo>
                  <a:pt x="7811" y="11753"/>
                </a:lnTo>
                <a:lnTo>
                  <a:pt x="7908" y="11534"/>
                </a:lnTo>
                <a:close/>
                <a:moveTo>
                  <a:pt x="10123" y="11266"/>
                </a:moveTo>
                <a:lnTo>
                  <a:pt x="10244" y="11631"/>
                </a:lnTo>
                <a:lnTo>
                  <a:pt x="10317" y="11850"/>
                </a:lnTo>
                <a:lnTo>
                  <a:pt x="10342" y="11972"/>
                </a:lnTo>
                <a:lnTo>
                  <a:pt x="10390" y="12069"/>
                </a:lnTo>
                <a:lnTo>
                  <a:pt x="10147" y="12191"/>
                </a:lnTo>
                <a:lnTo>
                  <a:pt x="9879" y="12264"/>
                </a:lnTo>
                <a:lnTo>
                  <a:pt x="9904" y="12093"/>
                </a:lnTo>
                <a:lnTo>
                  <a:pt x="9928" y="11923"/>
                </a:lnTo>
                <a:lnTo>
                  <a:pt x="9928" y="11655"/>
                </a:lnTo>
                <a:lnTo>
                  <a:pt x="9904" y="11388"/>
                </a:lnTo>
                <a:lnTo>
                  <a:pt x="10123" y="11266"/>
                </a:lnTo>
                <a:close/>
                <a:moveTo>
                  <a:pt x="8833" y="11631"/>
                </a:moveTo>
                <a:lnTo>
                  <a:pt x="8760" y="11850"/>
                </a:lnTo>
                <a:lnTo>
                  <a:pt x="8736" y="12045"/>
                </a:lnTo>
                <a:lnTo>
                  <a:pt x="8687" y="12337"/>
                </a:lnTo>
                <a:lnTo>
                  <a:pt x="8517" y="12337"/>
                </a:lnTo>
                <a:lnTo>
                  <a:pt x="8541" y="11972"/>
                </a:lnTo>
                <a:lnTo>
                  <a:pt x="8541" y="11801"/>
                </a:lnTo>
                <a:lnTo>
                  <a:pt x="8541" y="11631"/>
                </a:lnTo>
                <a:close/>
                <a:moveTo>
                  <a:pt x="9660" y="11485"/>
                </a:moveTo>
                <a:lnTo>
                  <a:pt x="9612" y="11801"/>
                </a:lnTo>
                <a:lnTo>
                  <a:pt x="9563" y="12069"/>
                </a:lnTo>
                <a:lnTo>
                  <a:pt x="9539" y="12191"/>
                </a:lnTo>
                <a:lnTo>
                  <a:pt x="9563" y="12312"/>
                </a:lnTo>
                <a:lnTo>
                  <a:pt x="9174" y="12361"/>
                </a:lnTo>
                <a:lnTo>
                  <a:pt x="9149" y="12361"/>
                </a:lnTo>
                <a:lnTo>
                  <a:pt x="9149" y="12166"/>
                </a:lnTo>
                <a:lnTo>
                  <a:pt x="9174" y="11874"/>
                </a:lnTo>
                <a:lnTo>
                  <a:pt x="9174" y="11582"/>
                </a:lnTo>
                <a:lnTo>
                  <a:pt x="9222" y="11582"/>
                </a:lnTo>
                <a:lnTo>
                  <a:pt x="9441" y="11534"/>
                </a:lnTo>
                <a:lnTo>
                  <a:pt x="9660" y="11485"/>
                </a:lnTo>
                <a:close/>
                <a:moveTo>
                  <a:pt x="8517" y="4258"/>
                </a:moveTo>
                <a:lnTo>
                  <a:pt x="8225" y="4307"/>
                </a:lnTo>
                <a:lnTo>
                  <a:pt x="7957" y="4404"/>
                </a:lnTo>
                <a:lnTo>
                  <a:pt x="7690" y="4429"/>
                </a:lnTo>
                <a:lnTo>
                  <a:pt x="7422" y="4502"/>
                </a:lnTo>
                <a:lnTo>
                  <a:pt x="7154" y="4623"/>
                </a:lnTo>
                <a:lnTo>
                  <a:pt x="6911" y="4745"/>
                </a:lnTo>
                <a:lnTo>
                  <a:pt x="6668" y="4915"/>
                </a:lnTo>
                <a:lnTo>
                  <a:pt x="6424" y="5110"/>
                </a:lnTo>
                <a:lnTo>
                  <a:pt x="6205" y="5329"/>
                </a:lnTo>
                <a:lnTo>
                  <a:pt x="6011" y="5548"/>
                </a:lnTo>
                <a:lnTo>
                  <a:pt x="5792" y="5791"/>
                </a:lnTo>
                <a:lnTo>
                  <a:pt x="5621" y="6035"/>
                </a:lnTo>
                <a:lnTo>
                  <a:pt x="5281" y="6546"/>
                </a:lnTo>
                <a:lnTo>
                  <a:pt x="5013" y="7057"/>
                </a:lnTo>
                <a:lnTo>
                  <a:pt x="4818" y="7543"/>
                </a:lnTo>
                <a:lnTo>
                  <a:pt x="4697" y="7932"/>
                </a:lnTo>
                <a:lnTo>
                  <a:pt x="4648" y="8297"/>
                </a:lnTo>
                <a:lnTo>
                  <a:pt x="4624" y="8662"/>
                </a:lnTo>
                <a:lnTo>
                  <a:pt x="4624" y="9027"/>
                </a:lnTo>
                <a:lnTo>
                  <a:pt x="4672" y="9392"/>
                </a:lnTo>
                <a:lnTo>
                  <a:pt x="4745" y="9757"/>
                </a:lnTo>
                <a:lnTo>
                  <a:pt x="4867" y="10098"/>
                </a:lnTo>
                <a:lnTo>
                  <a:pt x="5013" y="10414"/>
                </a:lnTo>
                <a:lnTo>
                  <a:pt x="5183" y="10731"/>
                </a:lnTo>
                <a:lnTo>
                  <a:pt x="5402" y="11047"/>
                </a:lnTo>
                <a:lnTo>
                  <a:pt x="5621" y="11315"/>
                </a:lnTo>
                <a:lnTo>
                  <a:pt x="5889" y="11582"/>
                </a:lnTo>
                <a:lnTo>
                  <a:pt x="6157" y="11826"/>
                </a:lnTo>
                <a:lnTo>
                  <a:pt x="6449" y="12069"/>
                </a:lnTo>
                <a:lnTo>
                  <a:pt x="6765" y="12264"/>
                </a:lnTo>
                <a:lnTo>
                  <a:pt x="7106" y="12434"/>
                </a:lnTo>
                <a:lnTo>
                  <a:pt x="7446" y="12580"/>
                </a:lnTo>
                <a:lnTo>
                  <a:pt x="7787" y="12677"/>
                </a:lnTo>
                <a:lnTo>
                  <a:pt x="8127" y="12775"/>
                </a:lnTo>
                <a:lnTo>
                  <a:pt x="8492" y="12823"/>
                </a:lnTo>
                <a:lnTo>
                  <a:pt x="8833" y="12848"/>
                </a:lnTo>
                <a:lnTo>
                  <a:pt x="9174" y="12872"/>
                </a:lnTo>
                <a:lnTo>
                  <a:pt x="9539" y="12823"/>
                </a:lnTo>
                <a:lnTo>
                  <a:pt x="9879" y="12775"/>
                </a:lnTo>
                <a:lnTo>
                  <a:pt x="10196" y="12702"/>
                </a:lnTo>
                <a:lnTo>
                  <a:pt x="10536" y="12580"/>
                </a:lnTo>
                <a:lnTo>
                  <a:pt x="10828" y="12434"/>
                </a:lnTo>
                <a:lnTo>
                  <a:pt x="11145" y="12264"/>
                </a:lnTo>
                <a:lnTo>
                  <a:pt x="11412" y="12045"/>
                </a:lnTo>
                <a:lnTo>
                  <a:pt x="11680" y="11826"/>
                </a:lnTo>
                <a:lnTo>
                  <a:pt x="11923" y="11558"/>
                </a:lnTo>
                <a:lnTo>
                  <a:pt x="12167" y="11266"/>
                </a:lnTo>
                <a:lnTo>
                  <a:pt x="12337" y="10974"/>
                </a:lnTo>
                <a:lnTo>
                  <a:pt x="12507" y="10658"/>
                </a:lnTo>
                <a:lnTo>
                  <a:pt x="12653" y="10317"/>
                </a:lnTo>
                <a:lnTo>
                  <a:pt x="12775" y="9976"/>
                </a:lnTo>
                <a:lnTo>
                  <a:pt x="12872" y="9611"/>
                </a:lnTo>
                <a:lnTo>
                  <a:pt x="12921" y="9246"/>
                </a:lnTo>
                <a:lnTo>
                  <a:pt x="12970" y="8881"/>
                </a:lnTo>
                <a:lnTo>
                  <a:pt x="12994" y="8516"/>
                </a:lnTo>
                <a:lnTo>
                  <a:pt x="12970" y="8151"/>
                </a:lnTo>
                <a:lnTo>
                  <a:pt x="12945" y="7786"/>
                </a:lnTo>
                <a:lnTo>
                  <a:pt x="12872" y="7446"/>
                </a:lnTo>
                <a:lnTo>
                  <a:pt x="12751" y="7105"/>
                </a:lnTo>
                <a:lnTo>
                  <a:pt x="12629" y="6765"/>
                </a:lnTo>
                <a:lnTo>
                  <a:pt x="12459" y="6448"/>
                </a:lnTo>
                <a:lnTo>
                  <a:pt x="12264" y="6156"/>
                </a:lnTo>
                <a:lnTo>
                  <a:pt x="12045" y="5864"/>
                </a:lnTo>
                <a:lnTo>
                  <a:pt x="11656" y="5499"/>
                </a:lnTo>
                <a:lnTo>
                  <a:pt x="11193" y="5134"/>
                </a:lnTo>
                <a:lnTo>
                  <a:pt x="10950" y="4964"/>
                </a:lnTo>
                <a:lnTo>
                  <a:pt x="10707" y="4818"/>
                </a:lnTo>
                <a:lnTo>
                  <a:pt x="10439" y="4672"/>
                </a:lnTo>
                <a:lnTo>
                  <a:pt x="10171" y="4550"/>
                </a:lnTo>
                <a:lnTo>
                  <a:pt x="9904" y="4453"/>
                </a:lnTo>
                <a:lnTo>
                  <a:pt x="9636" y="4356"/>
                </a:lnTo>
                <a:lnTo>
                  <a:pt x="9344" y="4307"/>
                </a:lnTo>
                <a:lnTo>
                  <a:pt x="9076" y="4258"/>
                </a:lnTo>
                <a:close/>
                <a:moveTo>
                  <a:pt x="7519" y="487"/>
                </a:moveTo>
                <a:lnTo>
                  <a:pt x="7787" y="511"/>
                </a:lnTo>
                <a:lnTo>
                  <a:pt x="8590" y="511"/>
                </a:lnTo>
                <a:lnTo>
                  <a:pt x="9271" y="560"/>
                </a:lnTo>
                <a:lnTo>
                  <a:pt x="9612" y="584"/>
                </a:lnTo>
                <a:lnTo>
                  <a:pt x="9952" y="584"/>
                </a:lnTo>
                <a:lnTo>
                  <a:pt x="9928" y="779"/>
                </a:lnTo>
                <a:lnTo>
                  <a:pt x="9952" y="949"/>
                </a:lnTo>
                <a:lnTo>
                  <a:pt x="9636" y="852"/>
                </a:lnTo>
                <a:lnTo>
                  <a:pt x="9466" y="827"/>
                </a:lnTo>
                <a:lnTo>
                  <a:pt x="9295" y="803"/>
                </a:lnTo>
                <a:lnTo>
                  <a:pt x="9149" y="803"/>
                </a:lnTo>
                <a:lnTo>
                  <a:pt x="9003" y="852"/>
                </a:lnTo>
                <a:lnTo>
                  <a:pt x="8857" y="900"/>
                </a:lnTo>
                <a:lnTo>
                  <a:pt x="8736" y="998"/>
                </a:lnTo>
                <a:lnTo>
                  <a:pt x="8711" y="1046"/>
                </a:lnTo>
                <a:lnTo>
                  <a:pt x="8711" y="1095"/>
                </a:lnTo>
                <a:lnTo>
                  <a:pt x="8760" y="1119"/>
                </a:lnTo>
                <a:lnTo>
                  <a:pt x="8784" y="1144"/>
                </a:lnTo>
                <a:lnTo>
                  <a:pt x="9125" y="1144"/>
                </a:lnTo>
                <a:lnTo>
                  <a:pt x="9417" y="1168"/>
                </a:lnTo>
                <a:lnTo>
                  <a:pt x="9709" y="1241"/>
                </a:lnTo>
                <a:lnTo>
                  <a:pt x="10001" y="1363"/>
                </a:lnTo>
                <a:lnTo>
                  <a:pt x="10025" y="1533"/>
                </a:lnTo>
                <a:lnTo>
                  <a:pt x="10025" y="1533"/>
                </a:lnTo>
                <a:lnTo>
                  <a:pt x="9782" y="1509"/>
                </a:lnTo>
                <a:lnTo>
                  <a:pt x="9076" y="1484"/>
                </a:lnTo>
                <a:lnTo>
                  <a:pt x="8833" y="1436"/>
                </a:lnTo>
                <a:lnTo>
                  <a:pt x="8711" y="1460"/>
                </a:lnTo>
                <a:lnTo>
                  <a:pt x="8590" y="1509"/>
                </a:lnTo>
                <a:lnTo>
                  <a:pt x="8541" y="1557"/>
                </a:lnTo>
                <a:lnTo>
                  <a:pt x="8541" y="1606"/>
                </a:lnTo>
                <a:lnTo>
                  <a:pt x="8614" y="1703"/>
                </a:lnTo>
                <a:lnTo>
                  <a:pt x="8687" y="1801"/>
                </a:lnTo>
                <a:lnTo>
                  <a:pt x="8809" y="1849"/>
                </a:lnTo>
                <a:lnTo>
                  <a:pt x="8930" y="1898"/>
                </a:lnTo>
                <a:lnTo>
                  <a:pt x="9174" y="1922"/>
                </a:lnTo>
                <a:lnTo>
                  <a:pt x="9417" y="1947"/>
                </a:lnTo>
                <a:lnTo>
                  <a:pt x="9733" y="1995"/>
                </a:lnTo>
                <a:lnTo>
                  <a:pt x="10098" y="2044"/>
                </a:lnTo>
                <a:lnTo>
                  <a:pt x="10147" y="2409"/>
                </a:lnTo>
                <a:lnTo>
                  <a:pt x="9952" y="2360"/>
                </a:lnTo>
                <a:lnTo>
                  <a:pt x="9782" y="2312"/>
                </a:lnTo>
                <a:lnTo>
                  <a:pt x="9417" y="2263"/>
                </a:lnTo>
                <a:lnTo>
                  <a:pt x="9149" y="2214"/>
                </a:lnTo>
                <a:lnTo>
                  <a:pt x="8882" y="2214"/>
                </a:lnTo>
                <a:lnTo>
                  <a:pt x="8833" y="2239"/>
                </a:lnTo>
                <a:lnTo>
                  <a:pt x="8809" y="2263"/>
                </a:lnTo>
                <a:lnTo>
                  <a:pt x="8809" y="2312"/>
                </a:lnTo>
                <a:lnTo>
                  <a:pt x="8809" y="2336"/>
                </a:lnTo>
                <a:lnTo>
                  <a:pt x="8882" y="2458"/>
                </a:lnTo>
                <a:lnTo>
                  <a:pt x="8979" y="2555"/>
                </a:lnTo>
                <a:lnTo>
                  <a:pt x="9101" y="2628"/>
                </a:lnTo>
                <a:lnTo>
                  <a:pt x="9247" y="2652"/>
                </a:lnTo>
                <a:lnTo>
                  <a:pt x="9636" y="2750"/>
                </a:lnTo>
                <a:lnTo>
                  <a:pt x="10025" y="2798"/>
                </a:lnTo>
                <a:lnTo>
                  <a:pt x="10171" y="2798"/>
                </a:lnTo>
                <a:lnTo>
                  <a:pt x="10220" y="2750"/>
                </a:lnTo>
                <a:lnTo>
                  <a:pt x="10244" y="2725"/>
                </a:lnTo>
                <a:lnTo>
                  <a:pt x="10317" y="2871"/>
                </a:lnTo>
                <a:lnTo>
                  <a:pt x="10366" y="2944"/>
                </a:lnTo>
                <a:lnTo>
                  <a:pt x="10439" y="2993"/>
                </a:lnTo>
                <a:lnTo>
                  <a:pt x="10585" y="2993"/>
                </a:lnTo>
                <a:lnTo>
                  <a:pt x="10877" y="3066"/>
                </a:lnTo>
                <a:lnTo>
                  <a:pt x="11145" y="3188"/>
                </a:lnTo>
                <a:lnTo>
                  <a:pt x="11388" y="3334"/>
                </a:lnTo>
                <a:lnTo>
                  <a:pt x="11631" y="3504"/>
                </a:lnTo>
                <a:lnTo>
                  <a:pt x="11704" y="3528"/>
                </a:lnTo>
                <a:lnTo>
                  <a:pt x="11753" y="3553"/>
                </a:lnTo>
                <a:lnTo>
                  <a:pt x="11875" y="3553"/>
                </a:lnTo>
                <a:lnTo>
                  <a:pt x="11972" y="3480"/>
                </a:lnTo>
                <a:lnTo>
                  <a:pt x="12021" y="3382"/>
                </a:lnTo>
                <a:lnTo>
                  <a:pt x="12167" y="3309"/>
                </a:lnTo>
                <a:lnTo>
                  <a:pt x="12288" y="3212"/>
                </a:lnTo>
                <a:lnTo>
                  <a:pt x="12532" y="3017"/>
                </a:lnTo>
                <a:lnTo>
                  <a:pt x="13043" y="2652"/>
                </a:lnTo>
                <a:lnTo>
                  <a:pt x="13335" y="2458"/>
                </a:lnTo>
                <a:lnTo>
                  <a:pt x="13602" y="2336"/>
                </a:lnTo>
                <a:lnTo>
                  <a:pt x="13675" y="2287"/>
                </a:lnTo>
                <a:lnTo>
                  <a:pt x="13724" y="2239"/>
                </a:lnTo>
                <a:lnTo>
                  <a:pt x="13846" y="2312"/>
                </a:lnTo>
                <a:lnTo>
                  <a:pt x="14162" y="2555"/>
                </a:lnTo>
                <a:lnTo>
                  <a:pt x="14454" y="2823"/>
                </a:lnTo>
                <a:lnTo>
                  <a:pt x="14722" y="3090"/>
                </a:lnTo>
                <a:lnTo>
                  <a:pt x="14989" y="3358"/>
                </a:lnTo>
                <a:lnTo>
                  <a:pt x="15087" y="3504"/>
                </a:lnTo>
                <a:lnTo>
                  <a:pt x="15208" y="3626"/>
                </a:lnTo>
                <a:lnTo>
                  <a:pt x="14989" y="3869"/>
                </a:lnTo>
                <a:lnTo>
                  <a:pt x="14892" y="3747"/>
                </a:lnTo>
                <a:lnTo>
                  <a:pt x="14746" y="3626"/>
                </a:lnTo>
                <a:lnTo>
                  <a:pt x="14478" y="3431"/>
                </a:lnTo>
                <a:lnTo>
                  <a:pt x="14381" y="3334"/>
                </a:lnTo>
                <a:lnTo>
                  <a:pt x="14235" y="3261"/>
                </a:lnTo>
                <a:lnTo>
                  <a:pt x="14113" y="3212"/>
                </a:lnTo>
                <a:lnTo>
                  <a:pt x="13919" y="3212"/>
                </a:lnTo>
                <a:lnTo>
                  <a:pt x="13894" y="3261"/>
                </a:lnTo>
                <a:lnTo>
                  <a:pt x="13870" y="3309"/>
                </a:lnTo>
                <a:lnTo>
                  <a:pt x="13894" y="3358"/>
                </a:lnTo>
                <a:lnTo>
                  <a:pt x="13967" y="3455"/>
                </a:lnTo>
                <a:lnTo>
                  <a:pt x="14040" y="3553"/>
                </a:lnTo>
                <a:lnTo>
                  <a:pt x="14259" y="3723"/>
                </a:lnTo>
                <a:lnTo>
                  <a:pt x="14503" y="3966"/>
                </a:lnTo>
                <a:lnTo>
                  <a:pt x="14624" y="4064"/>
                </a:lnTo>
                <a:lnTo>
                  <a:pt x="14770" y="4161"/>
                </a:lnTo>
                <a:lnTo>
                  <a:pt x="14600" y="4429"/>
                </a:lnTo>
                <a:lnTo>
                  <a:pt x="14454" y="4283"/>
                </a:lnTo>
                <a:lnTo>
                  <a:pt x="14332" y="4137"/>
                </a:lnTo>
                <a:lnTo>
                  <a:pt x="14235" y="4015"/>
                </a:lnTo>
                <a:lnTo>
                  <a:pt x="14138" y="3893"/>
                </a:lnTo>
                <a:lnTo>
                  <a:pt x="14016" y="3820"/>
                </a:lnTo>
                <a:lnTo>
                  <a:pt x="13894" y="3747"/>
                </a:lnTo>
                <a:lnTo>
                  <a:pt x="13846" y="3747"/>
                </a:lnTo>
                <a:lnTo>
                  <a:pt x="13821" y="3772"/>
                </a:lnTo>
                <a:lnTo>
                  <a:pt x="13797" y="3820"/>
                </a:lnTo>
                <a:lnTo>
                  <a:pt x="13797" y="3845"/>
                </a:lnTo>
                <a:lnTo>
                  <a:pt x="13821" y="3991"/>
                </a:lnTo>
                <a:lnTo>
                  <a:pt x="13894" y="4137"/>
                </a:lnTo>
                <a:lnTo>
                  <a:pt x="14040" y="4429"/>
                </a:lnTo>
                <a:lnTo>
                  <a:pt x="14186" y="4623"/>
                </a:lnTo>
                <a:lnTo>
                  <a:pt x="14332" y="4794"/>
                </a:lnTo>
                <a:lnTo>
                  <a:pt x="14235" y="4964"/>
                </a:lnTo>
                <a:lnTo>
                  <a:pt x="14089" y="5159"/>
                </a:lnTo>
                <a:lnTo>
                  <a:pt x="13967" y="4964"/>
                </a:lnTo>
                <a:lnTo>
                  <a:pt x="13821" y="4769"/>
                </a:lnTo>
                <a:lnTo>
                  <a:pt x="13675" y="4599"/>
                </a:lnTo>
                <a:lnTo>
                  <a:pt x="13554" y="4380"/>
                </a:lnTo>
                <a:lnTo>
                  <a:pt x="13505" y="4331"/>
                </a:lnTo>
                <a:lnTo>
                  <a:pt x="13432" y="4307"/>
                </a:lnTo>
                <a:lnTo>
                  <a:pt x="13359" y="4307"/>
                </a:lnTo>
                <a:lnTo>
                  <a:pt x="13335" y="4356"/>
                </a:lnTo>
                <a:lnTo>
                  <a:pt x="13310" y="4380"/>
                </a:lnTo>
                <a:lnTo>
                  <a:pt x="13310" y="4526"/>
                </a:lnTo>
                <a:lnTo>
                  <a:pt x="13335" y="4648"/>
                </a:lnTo>
                <a:lnTo>
                  <a:pt x="13383" y="4769"/>
                </a:lnTo>
                <a:lnTo>
                  <a:pt x="13456" y="4891"/>
                </a:lnTo>
                <a:lnTo>
                  <a:pt x="13846" y="5548"/>
                </a:lnTo>
                <a:lnTo>
                  <a:pt x="13919" y="5597"/>
                </a:lnTo>
                <a:lnTo>
                  <a:pt x="13992" y="5621"/>
                </a:lnTo>
                <a:lnTo>
                  <a:pt x="14016" y="5645"/>
                </a:lnTo>
                <a:lnTo>
                  <a:pt x="14065" y="5670"/>
                </a:lnTo>
                <a:lnTo>
                  <a:pt x="14186" y="5986"/>
                </a:lnTo>
                <a:lnTo>
                  <a:pt x="14259" y="6302"/>
                </a:lnTo>
                <a:lnTo>
                  <a:pt x="14284" y="6497"/>
                </a:lnTo>
                <a:lnTo>
                  <a:pt x="14284" y="6692"/>
                </a:lnTo>
                <a:lnTo>
                  <a:pt x="14308" y="6886"/>
                </a:lnTo>
                <a:lnTo>
                  <a:pt x="14332" y="7081"/>
                </a:lnTo>
                <a:lnTo>
                  <a:pt x="14381" y="7154"/>
                </a:lnTo>
                <a:lnTo>
                  <a:pt x="14454" y="7203"/>
                </a:lnTo>
                <a:lnTo>
                  <a:pt x="14527" y="7227"/>
                </a:lnTo>
                <a:lnTo>
                  <a:pt x="14624" y="7227"/>
                </a:lnTo>
                <a:lnTo>
                  <a:pt x="14722" y="7276"/>
                </a:lnTo>
                <a:lnTo>
                  <a:pt x="14843" y="7300"/>
                </a:lnTo>
                <a:lnTo>
                  <a:pt x="15111" y="7348"/>
                </a:lnTo>
                <a:lnTo>
                  <a:pt x="15598" y="7373"/>
                </a:lnTo>
                <a:lnTo>
                  <a:pt x="15962" y="7446"/>
                </a:lnTo>
                <a:lnTo>
                  <a:pt x="16352" y="7519"/>
                </a:lnTo>
                <a:lnTo>
                  <a:pt x="16571" y="7592"/>
                </a:lnTo>
                <a:lnTo>
                  <a:pt x="16692" y="7640"/>
                </a:lnTo>
                <a:lnTo>
                  <a:pt x="16814" y="7640"/>
                </a:lnTo>
                <a:lnTo>
                  <a:pt x="16765" y="7957"/>
                </a:lnTo>
                <a:lnTo>
                  <a:pt x="16765" y="8249"/>
                </a:lnTo>
                <a:lnTo>
                  <a:pt x="16765" y="8857"/>
                </a:lnTo>
                <a:lnTo>
                  <a:pt x="16765" y="9344"/>
                </a:lnTo>
                <a:lnTo>
                  <a:pt x="16765" y="9587"/>
                </a:lnTo>
                <a:lnTo>
                  <a:pt x="16790" y="9855"/>
                </a:lnTo>
                <a:lnTo>
                  <a:pt x="16522" y="9855"/>
                </a:lnTo>
                <a:lnTo>
                  <a:pt x="16571" y="9757"/>
                </a:lnTo>
                <a:lnTo>
                  <a:pt x="16546" y="9636"/>
                </a:lnTo>
                <a:lnTo>
                  <a:pt x="16522" y="9417"/>
                </a:lnTo>
                <a:lnTo>
                  <a:pt x="16473" y="9125"/>
                </a:lnTo>
                <a:lnTo>
                  <a:pt x="16449" y="9003"/>
                </a:lnTo>
                <a:lnTo>
                  <a:pt x="16400" y="8857"/>
                </a:lnTo>
                <a:lnTo>
                  <a:pt x="16376" y="8833"/>
                </a:lnTo>
                <a:lnTo>
                  <a:pt x="16327" y="8808"/>
                </a:lnTo>
                <a:lnTo>
                  <a:pt x="16279" y="8833"/>
                </a:lnTo>
                <a:lnTo>
                  <a:pt x="16254" y="8857"/>
                </a:lnTo>
                <a:lnTo>
                  <a:pt x="16206" y="9003"/>
                </a:lnTo>
                <a:lnTo>
                  <a:pt x="16181" y="9125"/>
                </a:lnTo>
                <a:lnTo>
                  <a:pt x="16133" y="9417"/>
                </a:lnTo>
                <a:lnTo>
                  <a:pt x="16133" y="9660"/>
                </a:lnTo>
                <a:lnTo>
                  <a:pt x="16157" y="9782"/>
                </a:lnTo>
                <a:lnTo>
                  <a:pt x="16206" y="9903"/>
                </a:lnTo>
                <a:lnTo>
                  <a:pt x="15768" y="9928"/>
                </a:lnTo>
                <a:lnTo>
                  <a:pt x="15671" y="9928"/>
                </a:lnTo>
                <a:lnTo>
                  <a:pt x="15719" y="9806"/>
                </a:lnTo>
                <a:lnTo>
                  <a:pt x="15768" y="9538"/>
                </a:lnTo>
                <a:lnTo>
                  <a:pt x="15841" y="9246"/>
                </a:lnTo>
                <a:lnTo>
                  <a:pt x="15865" y="8954"/>
                </a:lnTo>
                <a:lnTo>
                  <a:pt x="15841" y="8906"/>
                </a:lnTo>
                <a:lnTo>
                  <a:pt x="15817" y="8881"/>
                </a:lnTo>
                <a:lnTo>
                  <a:pt x="15744" y="8808"/>
                </a:lnTo>
                <a:lnTo>
                  <a:pt x="15671" y="8808"/>
                </a:lnTo>
                <a:lnTo>
                  <a:pt x="15622" y="8857"/>
                </a:lnTo>
                <a:lnTo>
                  <a:pt x="15573" y="8930"/>
                </a:lnTo>
                <a:lnTo>
                  <a:pt x="15427" y="9441"/>
                </a:lnTo>
                <a:lnTo>
                  <a:pt x="15330" y="9709"/>
                </a:lnTo>
                <a:lnTo>
                  <a:pt x="15330" y="9830"/>
                </a:lnTo>
                <a:lnTo>
                  <a:pt x="15330" y="9903"/>
                </a:lnTo>
                <a:lnTo>
                  <a:pt x="15354" y="9928"/>
                </a:lnTo>
                <a:lnTo>
                  <a:pt x="15135" y="9952"/>
                </a:lnTo>
                <a:lnTo>
                  <a:pt x="14916" y="9976"/>
                </a:lnTo>
                <a:lnTo>
                  <a:pt x="14965" y="9636"/>
                </a:lnTo>
                <a:lnTo>
                  <a:pt x="14989" y="9344"/>
                </a:lnTo>
                <a:lnTo>
                  <a:pt x="14989" y="9173"/>
                </a:lnTo>
                <a:lnTo>
                  <a:pt x="14941" y="9027"/>
                </a:lnTo>
                <a:lnTo>
                  <a:pt x="14916" y="8979"/>
                </a:lnTo>
                <a:lnTo>
                  <a:pt x="14868" y="8954"/>
                </a:lnTo>
                <a:lnTo>
                  <a:pt x="14819" y="8954"/>
                </a:lnTo>
                <a:lnTo>
                  <a:pt x="14770" y="8979"/>
                </a:lnTo>
                <a:lnTo>
                  <a:pt x="14697" y="9100"/>
                </a:lnTo>
                <a:lnTo>
                  <a:pt x="14649" y="9198"/>
                </a:lnTo>
                <a:lnTo>
                  <a:pt x="14600" y="9465"/>
                </a:lnTo>
                <a:lnTo>
                  <a:pt x="14405" y="10171"/>
                </a:lnTo>
                <a:lnTo>
                  <a:pt x="14405" y="10244"/>
                </a:lnTo>
                <a:lnTo>
                  <a:pt x="14430" y="10317"/>
                </a:lnTo>
                <a:lnTo>
                  <a:pt x="14284" y="10585"/>
                </a:lnTo>
                <a:lnTo>
                  <a:pt x="14162" y="10877"/>
                </a:lnTo>
                <a:lnTo>
                  <a:pt x="14065" y="11047"/>
                </a:lnTo>
                <a:lnTo>
                  <a:pt x="13943" y="11193"/>
                </a:lnTo>
                <a:lnTo>
                  <a:pt x="13724" y="11461"/>
                </a:lnTo>
                <a:lnTo>
                  <a:pt x="13675" y="11558"/>
                </a:lnTo>
                <a:lnTo>
                  <a:pt x="13675" y="11631"/>
                </a:lnTo>
                <a:lnTo>
                  <a:pt x="13675" y="11704"/>
                </a:lnTo>
                <a:lnTo>
                  <a:pt x="13724" y="11753"/>
                </a:lnTo>
                <a:lnTo>
                  <a:pt x="13773" y="11801"/>
                </a:lnTo>
                <a:lnTo>
                  <a:pt x="13846" y="11826"/>
                </a:lnTo>
                <a:lnTo>
                  <a:pt x="13919" y="11826"/>
                </a:lnTo>
                <a:lnTo>
                  <a:pt x="13992" y="11777"/>
                </a:lnTo>
                <a:lnTo>
                  <a:pt x="14113" y="11972"/>
                </a:lnTo>
                <a:lnTo>
                  <a:pt x="14259" y="12142"/>
                </a:lnTo>
                <a:lnTo>
                  <a:pt x="14551" y="12507"/>
                </a:lnTo>
                <a:lnTo>
                  <a:pt x="14868" y="12945"/>
                </a:lnTo>
                <a:lnTo>
                  <a:pt x="15135" y="13407"/>
                </a:lnTo>
                <a:lnTo>
                  <a:pt x="14941" y="13651"/>
                </a:lnTo>
                <a:lnTo>
                  <a:pt x="14722" y="13894"/>
                </a:lnTo>
                <a:lnTo>
                  <a:pt x="14284" y="14332"/>
                </a:lnTo>
                <a:lnTo>
                  <a:pt x="13943" y="14673"/>
                </a:lnTo>
                <a:lnTo>
                  <a:pt x="13773" y="14843"/>
                </a:lnTo>
                <a:lnTo>
                  <a:pt x="13627" y="15038"/>
                </a:lnTo>
                <a:lnTo>
                  <a:pt x="13383" y="14867"/>
                </a:lnTo>
                <a:lnTo>
                  <a:pt x="13578" y="14794"/>
                </a:lnTo>
                <a:lnTo>
                  <a:pt x="13748" y="14673"/>
                </a:lnTo>
                <a:lnTo>
                  <a:pt x="14040" y="14478"/>
                </a:lnTo>
                <a:lnTo>
                  <a:pt x="14113" y="14429"/>
                </a:lnTo>
                <a:lnTo>
                  <a:pt x="14138" y="14356"/>
                </a:lnTo>
                <a:lnTo>
                  <a:pt x="14138" y="14283"/>
                </a:lnTo>
                <a:lnTo>
                  <a:pt x="14113" y="14235"/>
                </a:lnTo>
                <a:lnTo>
                  <a:pt x="14065" y="14186"/>
                </a:lnTo>
                <a:lnTo>
                  <a:pt x="14016" y="14162"/>
                </a:lnTo>
                <a:lnTo>
                  <a:pt x="13943" y="14137"/>
                </a:lnTo>
                <a:lnTo>
                  <a:pt x="13870" y="14162"/>
                </a:lnTo>
                <a:lnTo>
                  <a:pt x="13602" y="14308"/>
                </a:lnTo>
                <a:lnTo>
                  <a:pt x="13335" y="14478"/>
                </a:lnTo>
                <a:lnTo>
                  <a:pt x="13043" y="14624"/>
                </a:lnTo>
                <a:lnTo>
                  <a:pt x="12897" y="14527"/>
                </a:lnTo>
                <a:lnTo>
                  <a:pt x="12945" y="14502"/>
                </a:lnTo>
                <a:lnTo>
                  <a:pt x="13213" y="14332"/>
                </a:lnTo>
                <a:lnTo>
                  <a:pt x="13310" y="14210"/>
                </a:lnTo>
                <a:lnTo>
                  <a:pt x="13383" y="14113"/>
                </a:lnTo>
                <a:lnTo>
                  <a:pt x="13408" y="14040"/>
                </a:lnTo>
                <a:lnTo>
                  <a:pt x="13408" y="13967"/>
                </a:lnTo>
                <a:lnTo>
                  <a:pt x="13383" y="13918"/>
                </a:lnTo>
                <a:lnTo>
                  <a:pt x="13359" y="13845"/>
                </a:lnTo>
                <a:lnTo>
                  <a:pt x="13310" y="13821"/>
                </a:lnTo>
                <a:lnTo>
                  <a:pt x="13237" y="13797"/>
                </a:lnTo>
                <a:lnTo>
                  <a:pt x="13189" y="13797"/>
                </a:lnTo>
                <a:lnTo>
                  <a:pt x="13116" y="13821"/>
                </a:lnTo>
                <a:lnTo>
                  <a:pt x="13018" y="13894"/>
                </a:lnTo>
                <a:lnTo>
                  <a:pt x="12921" y="13991"/>
                </a:lnTo>
                <a:lnTo>
                  <a:pt x="12799" y="14089"/>
                </a:lnTo>
                <a:lnTo>
                  <a:pt x="12702" y="14162"/>
                </a:lnTo>
                <a:lnTo>
                  <a:pt x="12556" y="14283"/>
                </a:lnTo>
                <a:lnTo>
                  <a:pt x="12264" y="14040"/>
                </a:lnTo>
                <a:lnTo>
                  <a:pt x="12532" y="13870"/>
                </a:lnTo>
                <a:lnTo>
                  <a:pt x="12653" y="13797"/>
                </a:lnTo>
                <a:lnTo>
                  <a:pt x="12799" y="13699"/>
                </a:lnTo>
                <a:lnTo>
                  <a:pt x="12848" y="13651"/>
                </a:lnTo>
                <a:lnTo>
                  <a:pt x="12897" y="13578"/>
                </a:lnTo>
                <a:lnTo>
                  <a:pt x="12921" y="13505"/>
                </a:lnTo>
                <a:lnTo>
                  <a:pt x="12897" y="13432"/>
                </a:lnTo>
                <a:lnTo>
                  <a:pt x="12872" y="13359"/>
                </a:lnTo>
                <a:lnTo>
                  <a:pt x="12824" y="13334"/>
                </a:lnTo>
                <a:lnTo>
                  <a:pt x="12702" y="13334"/>
                </a:lnTo>
                <a:lnTo>
                  <a:pt x="12556" y="13407"/>
                </a:lnTo>
                <a:lnTo>
                  <a:pt x="12459" y="13480"/>
                </a:lnTo>
                <a:lnTo>
                  <a:pt x="12167" y="13651"/>
                </a:lnTo>
                <a:lnTo>
                  <a:pt x="11899" y="13821"/>
                </a:lnTo>
                <a:lnTo>
                  <a:pt x="11777" y="13797"/>
                </a:lnTo>
                <a:lnTo>
                  <a:pt x="11680" y="13772"/>
                </a:lnTo>
                <a:lnTo>
                  <a:pt x="11607" y="13797"/>
                </a:lnTo>
                <a:lnTo>
                  <a:pt x="11558" y="13845"/>
                </a:lnTo>
                <a:lnTo>
                  <a:pt x="11510" y="13821"/>
                </a:lnTo>
                <a:lnTo>
                  <a:pt x="11437" y="13845"/>
                </a:lnTo>
                <a:lnTo>
                  <a:pt x="11388" y="13845"/>
                </a:lnTo>
                <a:lnTo>
                  <a:pt x="11266" y="13918"/>
                </a:lnTo>
                <a:lnTo>
                  <a:pt x="11120" y="14016"/>
                </a:lnTo>
                <a:lnTo>
                  <a:pt x="10974" y="14064"/>
                </a:lnTo>
                <a:lnTo>
                  <a:pt x="10682" y="14137"/>
                </a:lnTo>
                <a:lnTo>
                  <a:pt x="10536" y="14186"/>
                </a:lnTo>
                <a:lnTo>
                  <a:pt x="10415" y="14283"/>
                </a:lnTo>
                <a:lnTo>
                  <a:pt x="10269" y="14283"/>
                </a:lnTo>
                <a:lnTo>
                  <a:pt x="10220" y="14332"/>
                </a:lnTo>
                <a:lnTo>
                  <a:pt x="10171" y="14405"/>
                </a:lnTo>
                <a:lnTo>
                  <a:pt x="10171" y="14429"/>
                </a:lnTo>
                <a:lnTo>
                  <a:pt x="10123" y="14429"/>
                </a:lnTo>
                <a:lnTo>
                  <a:pt x="10001" y="14478"/>
                </a:lnTo>
                <a:lnTo>
                  <a:pt x="9879" y="14527"/>
                </a:lnTo>
                <a:lnTo>
                  <a:pt x="9636" y="14648"/>
                </a:lnTo>
                <a:lnTo>
                  <a:pt x="9514" y="14697"/>
                </a:lnTo>
                <a:lnTo>
                  <a:pt x="9393" y="14721"/>
                </a:lnTo>
                <a:lnTo>
                  <a:pt x="9271" y="14746"/>
                </a:lnTo>
                <a:lnTo>
                  <a:pt x="9149" y="14794"/>
                </a:lnTo>
                <a:lnTo>
                  <a:pt x="9101" y="14867"/>
                </a:lnTo>
                <a:lnTo>
                  <a:pt x="9101" y="14892"/>
                </a:lnTo>
                <a:lnTo>
                  <a:pt x="9125" y="14940"/>
                </a:lnTo>
                <a:lnTo>
                  <a:pt x="9198" y="15013"/>
                </a:lnTo>
                <a:lnTo>
                  <a:pt x="9295" y="15062"/>
                </a:lnTo>
                <a:lnTo>
                  <a:pt x="9417" y="15086"/>
                </a:lnTo>
                <a:lnTo>
                  <a:pt x="9539" y="15062"/>
                </a:lnTo>
                <a:lnTo>
                  <a:pt x="9685" y="15038"/>
                </a:lnTo>
                <a:lnTo>
                  <a:pt x="9831" y="14989"/>
                </a:lnTo>
                <a:lnTo>
                  <a:pt x="10098" y="14843"/>
                </a:lnTo>
                <a:lnTo>
                  <a:pt x="10074" y="14989"/>
                </a:lnTo>
                <a:lnTo>
                  <a:pt x="9879" y="15086"/>
                </a:lnTo>
                <a:lnTo>
                  <a:pt x="9660" y="15208"/>
                </a:lnTo>
                <a:lnTo>
                  <a:pt x="9417" y="15281"/>
                </a:lnTo>
                <a:lnTo>
                  <a:pt x="9295" y="15330"/>
                </a:lnTo>
                <a:lnTo>
                  <a:pt x="9198" y="15403"/>
                </a:lnTo>
                <a:lnTo>
                  <a:pt x="9174" y="15476"/>
                </a:lnTo>
                <a:lnTo>
                  <a:pt x="9198" y="15500"/>
                </a:lnTo>
                <a:lnTo>
                  <a:pt x="9198" y="15548"/>
                </a:lnTo>
                <a:lnTo>
                  <a:pt x="9271" y="15597"/>
                </a:lnTo>
                <a:lnTo>
                  <a:pt x="9344" y="15621"/>
                </a:lnTo>
                <a:lnTo>
                  <a:pt x="9417" y="15646"/>
                </a:lnTo>
                <a:lnTo>
                  <a:pt x="9514" y="15621"/>
                </a:lnTo>
                <a:lnTo>
                  <a:pt x="9685" y="15597"/>
                </a:lnTo>
                <a:lnTo>
                  <a:pt x="9831" y="15548"/>
                </a:lnTo>
                <a:lnTo>
                  <a:pt x="10001" y="15476"/>
                </a:lnTo>
                <a:lnTo>
                  <a:pt x="9977" y="15767"/>
                </a:lnTo>
                <a:lnTo>
                  <a:pt x="9952" y="15792"/>
                </a:lnTo>
                <a:lnTo>
                  <a:pt x="9904" y="15816"/>
                </a:lnTo>
                <a:lnTo>
                  <a:pt x="9636" y="15913"/>
                </a:lnTo>
                <a:lnTo>
                  <a:pt x="9368" y="15986"/>
                </a:lnTo>
                <a:lnTo>
                  <a:pt x="9198" y="16011"/>
                </a:lnTo>
                <a:lnTo>
                  <a:pt x="9125" y="16059"/>
                </a:lnTo>
                <a:lnTo>
                  <a:pt x="9101" y="16084"/>
                </a:lnTo>
                <a:lnTo>
                  <a:pt x="9076" y="16108"/>
                </a:lnTo>
                <a:lnTo>
                  <a:pt x="9076" y="16181"/>
                </a:lnTo>
                <a:lnTo>
                  <a:pt x="9101" y="16205"/>
                </a:lnTo>
                <a:lnTo>
                  <a:pt x="9198" y="16254"/>
                </a:lnTo>
                <a:lnTo>
                  <a:pt x="9295" y="16303"/>
                </a:lnTo>
                <a:lnTo>
                  <a:pt x="9636" y="16303"/>
                </a:lnTo>
                <a:lnTo>
                  <a:pt x="9855" y="16230"/>
                </a:lnTo>
                <a:lnTo>
                  <a:pt x="9831" y="16424"/>
                </a:lnTo>
                <a:lnTo>
                  <a:pt x="9831" y="16643"/>
                </a:lnTo>
                <a:lnTo>
                  <a:pt x="9271" y="16668"/>
                </a:lnTo>
                <a:lnTo>
                  <a:pt x="8711" y="16692"/>
                </a:lnTo>
                <a:lnTo>
                  <a:pt x="7981" y="16692"/>
                </a:lnTo>
                <a:lnTo>
                  <a:pt x="7738" y="16716"/>
                </a:lnTo>
                <a:lnTo>
                  <a:pt x="7763" y="16595"/>
                </a:lnTo>
                <a:lnTo>
                  <a:pt x="7763" y="16449"/>
                </a:lnTo>
                <a:lnTo>
                  <a:pt x="7738" y="16181"/>
                </a:lnTo>
                <a:lnTo>
                  <a:pt x="7641" y="15694"/>
                </a:lnTo>
                <a:lnTo>
                  <a:pt x="7592" y="15330"/>
                </a:lnTo>
                <a:lnTo>
                  <a:pt x="7519" y="14892"/>
                </a:lnTo>
                <a:lnTo>
                  <a:pt x="7471" y="14673"/>
                </a:lnTo>
                <a:lnTo>
                  <a:pt x="7373" y="14502"/>
                </a:lnTo>
                <a:lnTo>
                  <a:pt x="7276" y="14356"/>
                </a:lnTo>
                <a:lnTo>
                  <a:pt x="7203" y="14308"/>
                </a:lnTo>
                <a:lnTo>
                  <a:pt x="7130" y="14259"/>
                </a:lnTo>
                <a:lnTo>
                  <a:pt x="7033" y="14259"/>
                </a:lnTo>
                <a:lnTo>
                  <a:pt x="6960" y="14283"/>
                </a:lnTo>
                <a:lnTo>
                  <a:pt x="6716" y="14210"/>
                </a:lnTo>
                <a:lnTo>
                  <a:pt x="6497" y="14137"/>
                </a:lnTo>
                <a:lnTo>
                  <a:pt x="6327" y="14064"/>
                </a:lnTo>
                <a:lnTo>
                  <a:pt x="6157" y="13991"/>
                </a:lnTo>
                <a:lnTo>
                  <a:pt x="5986" y="13918"/>
                </a:lnTo>
                <a:lnTo>
                  <a:pt x="5816" y="13845"/>
                </a:lnTo>
                <a:lnTo>
                  <a:pt x="5743" y="13772"/>
                </a:lnTo>
                <a:lnTo>
                  <a:pt x="5646" y="13724"/>
                </a:lnTo>
                <a:lnTo>
                  <a:pt x="5597" y="13699"/>
                </a:lnTo>
                <a:lnTo>
                  <a:pt x="5548" y="13724"/>
                </a:lnTo>
                <a:lnTo>
                  <a:pt x="5500" y="13748"/>
                </a:lnTo>
                <a:lnTo>
                  <a:pt x="5427" y="13772"/>
                </a:lnTo>
                <a:lnTo>
                  <a:pt x="5062" y="13602"/>
                </a:lnTo>
                <a:lnTo>
                  <a:pt x="4843" y="13505"/>
                </a:lnTo>
                <a:lnTo>
                  <a:pt x="4721" y="13480"/>
                </a:lnTo>
                <a:lnTo>
                  <a:pt x="4648" y="13480"/>
                </a:lnTo>
                <a:lnTo>
                  <a:pt x="4599" y="13505"/>
                </a:lnTo>
                <a:lnTo>
                  <a:pt x="4551" y="13529"/>
                </a:lnTo>
                <a:lnTo>
                  <a:pt x="4526" y="13602"/>
                </a:lnTo>
                <a:lnTo>
                  <a:pt x="4551" y="13651"/>
                </a:lnTo>
                <a:lnTo>
                  <a:pt x="4575" y="13724"/>
                </a:lnTo>
                <a:lnTo>
                  <a:pt x="4672" y="13821"/>
                </a:lnTo>
                <a:lnTo>
                  <a:pt x="4916" y="13967"/>
                </a:lnTo>
                <a:lnTo>
                  <a:pt x="5135" y="14113"/>
                </a:lnTo>
                <a:lnTo>
                  <a:pt x="4989" y="14283"/>
                </a:lnTo>
                <a:lnTo>
                  <a:pt x="4940" y="14210"/>
                </a:lnTo>
                <a:lnTo>
                  <a:pt x="4891" y="14137"/>
                </a:lnTo>
                <a:lnTo>
                  <a:pt x="4843" y="14113"/>
                </a:lnTo>
                <a:lnTo>
                  <a:pt x="4794" y="14113"/>
                </a:lnTo>
                <a:lnTo>
                  <a:pt x="4672" y="14089"/>
                </a:lnTo>
                <a:lnTo>
                  <a:pt x="4526" y="14064"/>
                </a:lnTo>
                <a:lnTo>
                  <a:pt x="4380" y="13991"/>
                </a:lnTo>
                <a:lnTo>
                  <a:pt x="4259" y="13918"/>
                </a:lnTo>
                <a:lnTo>
                  <a:pt x="4137" y="13821"/>
                </a:lnTo>
                <a:lnTo>
                  <a:pt x="4015" y="13748"/>
                </a:lnTo>
                <a:lnTo>
                  <a:pt x="3894" y="13699"/>
                </a:lnTo>
                <a:lnTo>
                  <a:pt x="3821" y="13699"/>
                </a:lnTo>
                <a:lnTo>
                  <a:pt x="3796" y="13724"/>
                </a:lnTo>
                <a:lnTo>
                  <a:pt x="3772" y="13772"/>
                </a:lnTo>
                <a:lnTo>
                  <a:pt x="3772" y="13870"/>
                </a:lnTo>
                <a:lnTo>
                  <a:pt x="3796" y="13943"/>
                </a:lnTo>
                <a:lnTo>
                  <a:pt x="3845" y="14040"/>
                </a:lnTo>
                <a:lnTo>
                  <a:pt x="3894" y="14113"/>
                </a:lnTo>
                <a:lnTo>
                  <a:pt x="4015" y="14235"/>
                </a:lnTo>
                <a:lnTo>
                  <a:pt x="4186" y="14332"/>
                </a:lnTo>
                <a:lnTo>
                  <a:pt x="4307" y="14405"/>
                </a:lnTo>
                <a:lnTo>
                  <a:pt x="4453" y="14478"/>
                </a:lnTo>
                <a:lnTo>
                  <a:pt x="4599" y="14502"/>
                </a:lnTo>
                <a:lnTo>
                  <a:pt x="4745" y="14502"/>
                </a:lnTo>
                <a:lnTo>
                  <a:pt x="4380" y="14819"/>
                </a:lnTo>
                <a:lnTo>
                  <a:pt x="4356" y="14746"/>
                </a:lnTo>
                <a:lnTo>
                  <a:pt x="4307" y="14697"/>
                </a:lnTo>
                <a:lnTo>
                  <a:pt x="4259" y="14673"/>
                </a:lnTo>
                <a:lnTo>
                  <a:pt x="4186" y="14648"/>
                </a:lnTo>
                <a:lnTo>
                  <a:pt x="4088" y="14648"/>
                </a:lnTo>
                <a:lnTo>
                  <a:pt x="3991" y="14600"/>
                </a:lnTo>
                <a:lnTo>
                  <a:pt x="3845" y="14502"/>
                </a:lnTo>
                <a:lnTo>
                  <a:pt x="3675" y="14356"/>
                </a:lnTo>
                <a:lnTo>
                  <a:pt x="3626" y="14332"/>
                </a:lnTo>
                <a:lnTo>
                  <a:pt x="3577" y="14308"/>
                </a:lnTo>
                <a:lnTo>
                  <a:pt x="3529" y="14283"/>
                </a:lnTo>
                <a:lnTo>
                  <a:pt x="3480" y="14259"/>
                </a:lnTo>
                <a:lnTo>
                  <a:pt x="3431" y="14259"/>
                </a:lnTo>
                <a:lnTo>
                  <a:pt x="3407" y="14283"/>
                </a:lnTo>
                <a:lnTo>
                  <a:pt x="3383" y="14405"/>
                </a:lnTo>
                <a:lnTo>
                  <a:pt x="3358" y="14478"/>
                </a:lnTo>
                <a:lnTo>
                  <a:pt x="3383" y="14551"/>
                </a:lnTo>
                <a:lnTo>
                  <a:pt x="3407" y="14624"/>
                </a:lnTo>
                <a:lnTo>
                  <a:pt x="3456" y="14697"/>
                </a:lnTo>
                <a:lnTo>
                  <a:pt x="3577" y="14819"/>
                </a:lnTo>
                <a:lnTo>
                  <a:pt x="3675" y="14916"/>
                </a:lnTo>
                <a:lnTo>
                  <a:pt x="3772" y="14989"/>
                </a:lnTo>
                <a:lnTo>
                  <a:pt x="3894" y="15038"/>
                </a:lnTo>
                <a:lnTo>
                  <a:pt x="4015" y="15086"/>
                </a:lnTo>
                <a:lnTo>
                  <a:pt x="3796" y="15208"/>
                </a:lnTo>
                <a:lnTo>
                  <a:pt x="3748" y="15159"/>
                </a:lnTo>
                <a:lnTo>
                  <a:pt x="3529" y="14989"/>
                </a:lnTo>
                <a:lnTo>
                  <a:pt x="3310" y="14819"/>
                </a:lnTo>
                <a:lnTo>
                  <a:pt x="2920" y="14429"/>
                </a:lnTo>
                <a:lnTo>
                  <a:pt x="2555" y="14064"/>
                </a:lnTo>
                <a:lnTo>
                  <a:pt x="2385" y="13845"/>
                </a:lnTo>
                <a:lnTo>
                  <a:pt x="2239" y="13626"/>
                </a:lnTo>
                <a:lnTo>
                  <a:pt x="2409" y="13456"/>
                </a:lnTo>
                <a:lnTo>
                  <a:pt x="2555" y="13237"/>
                </a:lnTo>
                <a:lnTo>
                  <a:pt x="2799" y="12848"/>
                </a:lnTo>
                <a:lnTo>
                  <a:pt x="3212" y="12312"/>
                </a:lnTo>
                <a:lnTo>
                  <a:pt x="3626" y="11801"/>
                </a:lnTo>
                <a:lnTo>
                  <a:pt x="3626" y="11777"/>
                </a:lnTo>
                <a:lnTo>
                  <a:pt x="3723" y="11704"/>
                </a:lnTo>
                <a:lnTo>
                  <a:pt x="3748" y="11607"/>
                </a:lnTo>
                <a:lnTo>
                  <a:pt x="3772" y="11558"/>
                </a:lnTo>
                <a:lnTo>
                  <a:pt x="3748" y="11485"/>
                </a:lnTo>
                <a:lnTo>
                  <a:pt x="3723" y="11436"/>
                </a:lnTo>
                <a:lnTo>
                  <a:pt x="3675" y="11388"/>
                </a:lnTo>
                <a:lnTo>
                  <a:pt x="3529" y="11266"/>
                </a:lnTo>
                <a:lnTo>
                  <a:pt x="3407" y="11096"/>
                </a:lnTo>
                <a:lnTo>
                  <a:pt x="3164" y="10779"/>
                </a:lnTo>
                <a:lnTo>
                  <a:pt x="3018" y="10536"/>
                </a:lnTo>
                <a:lnTo>
                  <a:pt x="3018" y="10463"/>
                </a:lnTo>
                <a:lnTo>
                  <a:pt x="2993" y="10366"/>
                </a:lnTo>
                <a:lnTo>
                  <a:pt x="2945" y="10293"/>
                </a:lnTo>
                <a:lnTo>
                  <a:pt x="2872" y="10244"/>
                </a:lnTo>
                <a:lnTo>
                  <a:pt x="2774" y="10220"/>
                </a:lnTo>
                <a:lnTo>
                  <a:pt x="1704" y="10122"/>
                </a:lnTo>
                <a:lnTo>
                  <a:pt x="1144" y="10074"/>
                </a:lnTo>
                <a:lnTo>
                  <a:pt x="876" y="10025"/>
                </a:lnTo>
                <a:lnTo>
                  <a:pt x="633" y="9952"/>
                </a:lnTo>
                <a:lnTo>
                  <a:pt x="633" y="9830"/>
                </a:lnTo>
                <a:lnTo>
                  <a:pt x="609" y="9709"/>
                </a:lnTo>
                <a:lnTo>
                  <a:pt x="584" y="9587"/>
                </a:lnTo>
                <a:lnTo>
                  <a:pt x="560" y="9441"/>
                </a:lnTo>
                <a:lnTo>
                  <a:pt x="536" y="9052"/>
                </a:lnTo>
                <a:lnTo>
                  <a:pt x="560" y="8638"/>
                </a:lnTo>
                <a:lnTo>
                  <a:pt x="584" y="8395"/>
                </a:lnTo>
                <a:lnTo>
                  <a:pt x="609" y="8127"/>
                </a:lnTo>
                <a:lnTo>
                  <a:pt x="633" y="7835"/>
                </a:lnTo>
                <a:lnTo>
                  <a:pt x="633" y="7689"/>
                </a:lnTo>
                <a:lnTo>
                  <a:pt x="609" y="7567"/>
                </a:lnTo>
                <a:lnTo>
                  <a:pt x="803" y="7519"/>
                </a:lnTo>
                <a:lnTo>
                  <a:pt x="1217" y="7421"/>
                </a:lnTo>
                <a:lnTo>
                  <a:pt x="1095" y="7592"/>
                </a:lnTo>
                <a:lnTo>
                  <a:pt x="998" y="7762"/>
                </a:lnTo>
                <a:lnTo>
                  <a:pt x="876" y="8103"/>
                </a:lnTo>
                <a:lnTo>
                  <a:pt x="876" y="8151"/>
                </a:lnTo>
                <a:lnTo>
                  <a:pt x="876" y="8224"/>
                </a:lnTo>
                <a:lnTo>
                  <a:pt x="901" y="8273"/>
                </a:lnTo>
                <a:lnTo>
                  <a:pt x="925" y="8297"/>
                </a:lnTo>
                <a:lnTo>
                  <a:pt x="1022" y="8370"/>
                </a:lnTo>
                <a:lnTo>
                  <a:pt x="1144" y="8370"/>
                </a:lnTo>
                <a:lnTo>
                  <a:pt x="1193" y="8346"/>
                </a:lnTo>
                <a:lnTo>
                  <a:pt x="1217" y="8297"/>
                </a:lnTo>
                <a:lnTo>
                  <a:pt x="1290" y="8224"/>
                </a:lnTo>
                <a:lnTo>
                  <a:pt x="1363" y="7981"/>
                </a:lnTo>
                <a:lnTo>
                  <a:pt x="1460" y="7738"/>
                </a:lnTo>
                <a:lnTo>
                  <a:pt x="1558" y="7543"/>
                </a:lnTo>
                <a:lnTo>
                  <a:pt x="1655" y="7348"/>
                </a:lnTo>
                <a:lnTo>
                  <a:pt x="1850" y="7348"/>
                </a:lnTo>
                <a:lnTo>
                  <a:pt x="1752" y="7519"/>
                </a:lnTo>
                <a:lnTo>
                  <a:pt x="1655" y="7689"/>
                </a:lnTo>
                <a:lnTo>
                  <a:pt x="1606" y="7884"/>
                </a:lnTo>
                <a:lnTo>
                  <a:pt x="1558" y="8054"/>
                </a:lnTo>
                <a:lnTo>
                  <a:pt x="1558" y="8127"/>
                </a:lnTo>
                <a:lnTo>
                  <a:pt x="1558" y="8176"/>
                </a:lnTo>
                <a:lnTo>
                  <a:pt x="1606" y="8224"/>
                </a:lnTo>
                <a:lnTo>
                  <a:pt x="1655" y="8273"/>
                </a:lnTo>
                <a:lnTo>
                  <a:pt x="1728" y="8322"/>
                </a:lnTo>
                <a:lnTo>
                  <a:pt x="1801" y="8297"/>
                </a:lnTo>
                <a:lnTo>
                  <a:pt x="1898" y="8249"/>
                </a:lnTo>
                <a:lnTo>
                  <a:pt x="1923" y="8200"/>
                </a:lnTo>
                <a:lnTo>
                  <a:pt x="1947" y="8151"/>
                </a:lnTo>
                <a:lnTo>
                  <a:pt x="1996" y="7908"/>
                </a:lnTo>
                <a:lnTo>
                  <a:pt x="2093" y="7689"/>
                </a:lnTo>
                <a:lnTo>
                  <a:pt x="2166" y="7519"/>
                </a:lnTo>
                <a:lnTo>
                  <a:pt x="2239" y="7324"/>
                </a:lnTo>
                <a:lnTo>
                  <a:pt x="2409" y="7324"/>
                </a:lnTo>
                <a:lnTo>
                  <a:pt x="2361" y="7494"/>
                </a:lnTo>
                <a:lnTo>
                  <a:pt x="2239" y="7762"/>
                </a:lnTo>
                <a:lnTo>
                  <a:pt x="2215" y="7908"/>
                </a:lnTo>
                <a:lnTo>
                  <a:pt x="2190" y="8054"/>
                </a:lnTo>
                <a:lnTo>
                  <a:pt x="2215" y="8127"/>
                </a:lnTo>
                <a:lnTo>
                  <a:pt x="2239" y="8176"/>
                </a:lnTo>
                <a:lnTo>
                  <a:pt x="2288" y="8200"/>
                </a:lnTo>
                <a:lnTo>
                  <a:pt x="2336" y="8224"/>
                </a:lnTo>
                <a:lnTo>
                  <a:pt x="2385" y="8249"/>
                </a:lnTo>
                <a:lnTo>
                  <a:pt x="2434" y="8224"/>
                </a:lnTo>
                <a:lnTo>
                  <a:pt x="2482" y="8200"/>
                </a:lnTo>
                <a:lnTo>
                  <a:pt x="2507" y="8151"/>
                </a:lnTo>
                <a:lnTo>
                  <a:pt x="2555" y="8030"/>
                </a:lnTo>
                <a:lnTo>
                  <a:pt x="2580" y="7908"/>
                </a:lnTo>
                <a:lnTo>
                  <a:pt x="2628" y="7665"/>
                </a:lnTo>
                <a:lnTo>
                  <a:pt x="2677" y="7494"/>
                </a:lnTo>
                <a:lnTo>
                  <a:pt x="2701" y="7300"/>
                </a:lnTo>
                <a:lnTo>
                  <a:pt x="2847" y="7276"/>
                </a:lnTo>
                <a:lnTo>
                  <a:pt x="2920" y="7251"/>
                </a:lnTo>
                <a:lnTo>
                  <a:pt x="2969" y="7203"/>
                </a:lnTo>
                <a:lnTo>
                  <a:pt x="2993" y="7154"/>
                </a:lnTo>
                <a:lnTo>
                  <a:pt x="2993" y="7081"/>
                </a:lnTo>
                <a:lnTo>
                  <a:pt x="3042" y="7008"/>
                </a:lnTo>
                <a:lnTo>
                  <a:pt x="3066" y="6935"/>
                </a:lnTo>
                <a:lnTo>
                  <a:pt x="3066" y="6765"/>
                </a:lnTo>
                <a:lnTo>
                  <a:pt x="3115" y="6594"/>
                </a:lnTo>
                <a:lnTo>
                  <a:pt x="3212" y="6278"/>
                </a:lnTo>
                <a:lnTo>
                  <a:pt x="3456" y="5670"/>
                </a:lnTo>
                <a:lnTo>
                  <a:pt x="3553" y="5597"/>
                </a:lnTo>
                <a:lnTo>
                  <a:pt x="3602" y="5475"/>
                </a:lnTo>
                <a:lnTo>
                  <a:pt x="3602" y="5426"/>
                </a:lnTo>
                <a:lnTo>
                  <a:pt x="3602" y="5353"/>
                </a:lnTo>
                <a:lnTo>
                  <a:pt x="3577" y="5305"/>
                </a:lnTo>
                <a:lnTo>
                  <a:pt x="3529" y="5232"/>
                </a:lnTo>
                <a:lnTo>
                  <a:pt x="3139" y="4842"/>
                </a:lnTo>
                <a:lnTo>
                  <a:pt x="2799" y="4429"/>
                </a:lnTo>
                <a:lnTo>
                  <a:pt x="2434" y="4015"/>
                </a:lnTo>
                <a:lnTo>
                  <a:pt x="2069" y="3626"/>
                </a:lnTo>
                <a:lnTo>
                  <a:pt x="2263" y="3480"/>
                </a:lnTo>
                <a:lnTo>
                  <a:pt x="2458" y="3285"/>
                </a:lnTo>
                <a:lnTo>
                  <a:pt x="2799" y="2871"/>
                </a:lnTo>
                <a:lnTo>
                  <a:pt x="2993" y="2677"/>
                </a:lnTo>
                <a:lnTo>
                  <a:pt x="3164" y="2482"/>
                </a:lnTo>
                <a:lnTo>
                  <a:pt x="3383" y="2336"/>
                </a:lnTo>
                <a:lnTo>
                  <a:pt x="3504" y="2287"/>
                </a:lnTo>
                <a:lnTo>
                  <a:pt x="3626" y="2239"/>
                </a:lnTo>
                <a:lnTo>
                  <a:pt x="3723" y="2190"/>
                </a:lnTo>
                <a:lnTo>
                  <a:pt x="3577" y="2287"/>
                </a:lnTo>
                <a:lnTo>
                  <a:pt x="3431" y="2409"/>
                </a:lnTo>
                <a:lnTo>
                  <a:pt x="3261" y="2579"/>
                </a:lnTo>
                <a:lnTo>
                  <a:pt x="3188" y="2677"/>
                </a:lnTo>
                <a:lnTo>
                  <a:pt x="3139" y="2750"/>
                </a:lnTo>
                <a:lnTo>
                  <a:pt x="3091" y="2847"/>
                </a:lnTo>
                <a:lnTo>
                  <a:pt x="3091" y="2944"/>
                </a:lnTo>
                <a:lnTo>
                  <a:pt x="3115" y="3017"/>
                </a:lnTo>
                <a:lnTo>
                  <a:pt x="3164" y="3066"/>
                </a:lnTo>
                <a:lnTo>
                  <a:pt x="3212" y="3115"/>
                </a:lnTo>
                <a:lnTo>
                  <a:pt x="3310" y="3090"/>
                </a:lnTo>
                <a:lnTo>
                  <a:pt x="3383" y="3066"/>
                </a:lnTo>
                <a:lnTo>
                  <a:pt x="3431" y="3017"/>
                </a:lnTo>
                <a:lnTo>
                  <a:pt x="3553" y="2871"/>
                </a:lnTo>
                <a:lnTo>
                  <a:pt x="3675" y="2701"/>
                </a:lnTo>
                <a:lnTo>
                  <a:pt x="3845" y="2555"/>
                </a:lnTo>
                <a:lnTo>
                  <a:pt x="4064" y="2433"/>
                </a:lnTo>
                <a:lnTo>
                  <a:pt x="4161" y="2482"/>
                </a:lnTo>
                <a:lnTo>
                  <a:pt x="4015" y="2579"/>
                </a:lnTo>
                <a:lnTo>
                  <a:pt x="3894" y="2677"/>
                </a:lnTo>
                <a:lnTo>
                  <a:pt x="3772" y="2798"/>
                </a:lnTo>
                <a:lnTo>
                  <a:pt x="3650" y="2944"/>
                </a:lnTo>
                <a:lnTo>
                  <a:pt x="3602" y="3017"/>
                </a:lnTo>
                <a:lnTo>
                  <a:pt x="3577" y="3115"/>
                </a:lnTo>
                <a:lnTo>
                  <a:pt x="3553" y="3188"/>
                </a:lnTo>
                <a:lnTo>
                  <a:pt x="3553" y="3285"/>
                </a:lnTo>
                <a:lnTo>
                  <a:pt x="3577" y="3334"/>
                </a:lnTo>
                <a:lnTo>
                  <a:pt x="3602" y="3358"/>
                </a:lnTo>
                <a:lnTo>
                  <a:pt x="3675" y="3407"/>
                </a:lnTo>
                <a:lnTo>
                  <a:pt x="3772" y="3407"/>
                </a:lnTo>
                <a:lnTo>
                  <a:pt x="3869" y="3358"/>
                </a:lnTo>
                <a:lnTo>
                  <a:pt x="3942" y="3261"/>
                </a:lnTo>
                <a:lnTo>
                  <a:pt x="3991" y="3139"/>
                </a:lnTo>
                <a:lnTo>
                  <a:pt x="4088" y="3017"/>
                </a:lnTo>
                <a:lnTo>
                  <a:pt x="4210" y="2920"/>
                </a:lnTo>
                <a:lnTo>
                  <a:pt x="4453" y="2677"/>
                </a:lnTo>
                <a:lnTo>
                  <a:pt x="4551" y="2774"/>
                </a:lnTo>
                <a:lnTo>
                  <a:pt x="4697" y="2871"/>
                </a:lnTo>
                <a:lnTo>
                  <a:pt x="4453" y="3017"/>
                </a:lnTo>
                <a:lnTo>
                  <a:pt x="4259" y="3139"/>
                </a:lnTo>
                <a:lnTo>
                  <a:pt x="4064" y="3285"/>
                </a:lnTo>
                <a:lnTo>
                  <a:pt x="3894" y="3455"/>
                </a:lnTo>
                <a:lnTo>
                  <a:pt x="3845" y="3553"/>
                </a:lnTo>
                <a:lnTo>
                  <a:pt x="3796" y="3650"/>
                </a:lnTo>
                <a:lnTo>
                  <a:pt x="3796" y="3747"/>
                </a:lnTo>
                <a:lnTo>
                  <a:pt x="3821" y="3869"/>
                </a:lnTo>
                <a:lnTo>
                  <a:pt x="3894" y="3918"/>
                </a:lnTo>
                <a:lnTo>
                  <a:pt x="3967" y="3942"/>
                </a:lnTo>
                <a:lnTo>
                  <a:pt x="4064" y="3918"/>
                </a:lnTo>
                <a:lnTo>
                  <a:pt x="4088" y="3893"/>
                </a:lnTo>
                <a:lnTo>
                  <a:pt x="4113" y="3869"/>
                </a:lnTo>
                <a:lnTo>
                  <a:pt x="4210" y="3723"/>
                </a:lnTo>
                <a:lnTo>
                  <a:pt x="4307" y="3577"/>
                </a:lnTo>
                <a:lnTo>
                  <a:pt x="4429" y="3480"/>
                </a:lnTo>
                <a:lnTo>
                  <a:pt x="4575" y="3382"/>
                </a:lnTo>
                <a:lnTo>
                  <a:pt x="4794" y="3236"/>
                </a:lnTo>
                <a:lnTo>
                  <a:pt x="5013" y="3090"/>
                </a:lnTo>
                <a:lnTo>
                  <a:pt x="5305" y="3285"/>
                </a:lnTo>
                <a:lnTo>
                  <a:pt x="4989" y="3504"/>
                </a:lnTo>
                <a:lnTo>
                  <a:pt x="4843" y="3601"/>
                </a:lnTo>
                <a:lnTo>
                  <a:pt x="4697" y="3723"/>
                </a:lnTo>
                <a:lnTo>
                  <a:pt x="4551" y="3869"/>
                </a:lnTo>
                <a:lnTo>
                  <a:pt x="4526" y="3942"/>
                </a:lnTo>
                <a:lnTo>
                  <a:pt x="4502" y="4015"/>
                </a:lnTo>
                <a:lnTo>
                  <a:pt x="4526" y="4064"/>
                </a:lnTo>
                <a:lnTo>
                  <a:pt x="4551" y="4112"/>
                </a:lnTo>
                <a:lnTo>
                  <a:pt x="4599" y="4137"/>
                </a:lnTo>
                <a:lnTo>
                  <a:pt x="4672" y="4137"/>
                </a:lnTo>
                <a:lnTo>
                  <a:pt x="4721" y="4112"/>
                </a:lnTo>
                <a:lnTo>
                  <a:pt x="4770" y="4064"/>
                </a:lnTo>
                <a:lnTo>
                  <a:pt x="4867" y="3966"/>
                </a:lnTo>
                <a:lnTo>
                  <a:pt x="5013" y="3845"/>
                </a:lnTo>
                <a:lnTo>
                  <a:pt x="5183" y="3723"/>
                </a:lnTo>
                <a:lnTo>
                  <a:pt x="5354" y="3601"/>
                </a:lnTo>
                <a:lnTo>
                  <a:pt x="5548" y="3455"/>
                </a:lnTo>
                <a:lnTo>
                  <a:pt x="5597" y="3504"/>
                </a:lnTo>
                <a:lnTo>
                  <a:pt x="5694" y="3528"/>
                </a:lnTo>
                <a:lnTo>
                  <a:pt x="5767" y="3528"/>
                </a:lnTo>
                <a:lnTo>
                  <a:pt x="5840" y="3480"/>
                </a:lnTo>
                <a:lnTo>
                  <a:pt x="5889" y="3407"/>
                </a:lnTo>
                <a:lnTo>
                  <a:pt x="6181" y="3285"/>
                </a:lnTo>
                <a:lnTo>
                  <a:pt x="6449" y="3188"/>
                </a:lnTo>
                <a:lnTo>
                  <a:pt x="6765" y="3090"/>
                </a:lnTo>
                <a:lnTo>
                  <a:pt x="7033" y="3017"/>
                </a:lnTo>
                <a:lnTo>
                  <a:pt x="7106" y="2993"/>
                </a:lnTo>
                <a:lnTo>
                  <a:pt x="7154" y="2969"/>
                </a:lnTo>
                <a:lnTo>
                  <a:pt x="7203" y="2896"/>
                </a:lnTo>
                <a:lnTo>
                  <a:pt x="7227" y="2847"/>
                </a:lnTo>
                <a:lnTo>
                  <a:pt x="7276" y="2701"/>
                </a:lnTo>
                <a:lnTo>
                  <a:pt x="7325" y="2531"/>
                </a:lnTo>
                <a:lnTo>
                  <a:pt x="7373" y="2190"/>
                </a:lnTo>
                <a:lnTo>
                  <a:pt x="7398" y="1509"/>
                </a:lnTo>
                <a:lnTo>
                  <a:pt x="7495" y="998"/>
                </a:lnTo>
                <a:lnTo>
                  <a:pt x="7519" y="730"/>
                </a:lnTo>
                <a:lnTo>
                  <a:pt x="7519" y="608"/>
                </a:lnTo>
                <a:lnTo>
                  <a:pt x="7519" y="487"/>
                </a:lnTo>
                <a:close/>
                <a:moveTo>
                  <a:pt x="8030" y="0"/>
                </a:moveTo>
                <a:lnTo>
                  <a:pt x="7641" y="49"/>
                </a:lnTo>
                <a:lnTo>
                  <a:pt x="7471" y="73"/>
                </a:lnTo>
                <a:lnTo>
                  <a:pt x="7300" y="122"/>
                </a:lnTo>
                <a:lnTo>
                  <a:pt x="7252" y="146"/>
                </a:lnTo>
                <a:lnTo>
                  <a:pt x="7203" y="195"/>
                </a:lnTo>
                <a:lnTo>
                  <a:pt x="7179" y="243"/>
                </a:lnTo>
                <a:lnTo>
                  <a:pt x="7179" y="292"/>
                </a:lnTo>
                <a:lnTo>
                  <a:pt x="7106" y="414"/>
                </a:lnTo>
                <a:lnTo>
                  <a:pt x="7033" y="535"/>
                </a:lnTo>
                <a:lnTo>
                  <a:pt x="6984" y="681"/>
                </a:lnTo>
                <a:lnTo>
                  <a:pt x="6960" y="827"/>
                </a:lnTo>
                <a:lnTo>
                  <a:pt x="6935" y="1168"/>
                </a:lnTo>
                <a:lnTo>
                  <a:pt x="6887" y="1436"/>
                </a:lnTo>
                <a:lnTo>
                  <a:pt x="6789" y="2020"/>
                </a:lnTo>
                <a:lnTo>
                  <a:pt x="6765" y="2312"/>
                </a:lnTo>
                <a:lnTo>
                  <a:pt x="6765" y="2604"/>
                </a:lnTo>
                <a:lnTo>
                  <a:pt x="6497" y="2701"/>
                </a:lnTo>
                <a:lnTo>
                  <a:pt x="6230" y="2798"/>
                </a:lnTo>
                <a:lnTo>
                  <a:pt x="5719" y="3042"/>
                </a:lnTo>
                <a:lnTo>
                  <a:pt x="4770" y="2385"/>
                </a:lnTo>
                <a:lnTo>
                  <a:pt x="4551" y="2214"/>
                </a:lnTo>
                <a:lnTo>
                  <a:pt x="4283" y="2020"/>
                </a:lnTo>
                <a:lnTo>
                  <a:pt x="4113" y="1922"/>
                </a:lnTo>
                <a:lnTo>
                  <a:pt x="3967" y="1874"/>
                </a:lnTo>
                <a:lnTo>
                  <a:pt x="3845" y="1825"/>
                </a:lnTo>
                <a:lnTo>
                  <a:pt x="3699" y="1825"/>
                </a:lnTo>
                <a:lnTo>
                  <a:pt x="3626" y="1776"/>
                </a:lnTo>
                <a:lnTo>
                  <a:pt x="3553" y="1776"/>
                </a:lnTo>
                <a:lnTo>
                  <a:pt x="3504" y="1801"/>
                </a:lnTo>
                <a:lnTo>
                  <a:pt x="3358" y="1849"/>
                </a:lnTo>
                <a:lnTo>
                  <a:pt x="3237" y="1898"/>
                </a:lnTo>
                <a:lnTo>
                  <a:pt x="2993" y="2068"/>
                </a:lnTo>
                <a:lnTo>
                  <a:pt x="2774" y="2287"/>
                </a:lnTo>
                <a:lnTo>
                  <a:pt x="2580" y="2506"/>
                </a:lnTo>
                <a:lnTo>
                  <a:pt x="2117" y="2969"/>
                </a:lnTo>
                <a:lnTo>
                  <a:pt x="1923" y="3212"/>
                </a:lnTo>
                <a:lnTo>
                  <a:pt x="1728" y="3455"/>
                </a:lnTo>
                <a:lnTo>
                  <a:pt x="1655" y="3504"/>
                </a:lnTo>
                <a:lnTo>
                  <a:pt x="1606" y="3553"/>
                </a:lnTo>
                <a:lnTo>
                  <a:pt x="1582" y="3601"/>
                </a:lnTo>
                <a:lnTo>
                  <a:pt x="1606" y="3699"/>
                </a:lnTo>
                <a:lnTo>
                  <a:pt x="1728" y="3942"/>
                </a:lnTo>
                <a:lnTo>
                  <a:pt x="1898" y="4161"/>
                </a:lnTo>
                <a:lnTo>
                  <a:pt x="2263" y="4599"/>
                </a:lnTo>
                <a:lnTo>
                  <a:pt x="2628" y="5110"/>
                </a:lnTo>
                <a:lnTo>
                  <a:pt x="2847" y="5329"/>
                </a:lnTo>
                <a:lnTo>
                  <a:pt x="3066" y="5548"/>
                </a:lnTo>
                <a:lnTo>
                  <a:pt x="2969" y="5670"/>
                </a:lnTo>
                <a:lnTo>
                  <a:pt x="2920" y="5791"/>
                </a:lnTo>
                <a:lnTo>
                  <a:pt x="2799" y="6035"/>
                </a:lnTo>
                <a:lnTo>
                  <a:pt x="2653" y="6400"/>
                </a:lnTo>
                <a:lnTo>
                  <a:pt x="2604" y="6594"/>
                </a:lnTo>
                <a:lnTo>
                  <a:pt x="2580" y="6813"/>
                </a:lnTo>
                <a:lnTo>
                  <a:pt x="2288" y="6813"/>
                </a:lnTo>
                <a:lnTo>
                  <a:pt x="1971" y="6838"/>
                </a:lnTo>
                <a:lnTo>
                  <a:pt x="1387" y="6935"/>
                </a:lnTo>
                <a:lnTo>
                  <a:pt x="1144" y="6984"/>
                </a:lnTo>
                <a:lnTo>
                  <a:pt x="828" y="7057"/>
                </a:lnTo>
                <a:lnTo>
                  <a:pt x="682" y="7105"/>
                </a:lnTo>
                <a:lnTo>
                  <a:pt x="536" y="7178"/>
                </a:lnTo>
                <a:lnTo>
                  <a:pt x="438" y="7251"/>
                </a:lnTo>
                <a:lnTo>
                  <a:pt x="365" y="7348"/>
                </a:lnTo>
                <a:lnTo>
                  <a:pt x="292" y="7373"/>
                </a:lnTo>
                <a:lnTo>
                  <a:pt x="244" y="7397"/>
                </a:lnTo>
                <a:lnTo>
                  <a:pt x="195" y="7446"/>
                </a:lnTo>
                <a:lnTo>
                  <a:pt x="171" y="7494"/>
                </a:lnTo>
                <a:lnTo>
                  <a:pt x="122" y="7640"/>
                </a:lnTo>
                <a:lnTo>
                  <a:pt x="98" y="7932"/>
                </a:lnTo>
                <a:lnTo>
                  <a:pt x="25" y="8857"/>
                </a:lnTo>
                <a:lnTo>
                  <a:pt x="0" y="9149"/>
                </a:lnTo>
                <a:lnTo>
                  <a:pt x="25" y="9514"/>
                </a:lnTo>
                <a:lnTo>
                  <a:pt x="49" y="9709"/>
                </a:lnTo>
                <a:lnTo>
                  <a:pt x="98" y="9879"/>
                </a:lnTo>
                <a:lnTo>
                  <a:pt x="171" y="10001"/>
                </a:lnTo>
                <a:lnTo>
                  <a:pt x="219" y="10049"/>
                </a:lnTo>
                <a:lnTo>
                  <a:pt x="268" y="10098"/>
                </a:lnTo>
                <a:lnTo>
                  <a:pt x="268" y="10171"/>
                </a:lnTo>
                <a:lnTo>
                  <a:pt x="292" y="10220"/>
                </a:lnTo>
                <a:lnTo>
                  <a:pt x="317" y="10268"/>
                </a:lnTo>
                <a:lnTo>
                  <a:pt x="390" y="10317"/>
                </a:lnTo>
                <a:lnTo>
                  <a:pt x="633" y="10414"/>
                </a:lnTo>
                <a:lnTo>
                  <a:pt x="925" y="10487"/>
                </a:lnTo>
                <a:lnTo>
                  <a:pt x="1193" y="10560"/>
                </a:lnTo>
                <a:lnTo>
                  <a:pt x="1485" y="10609"/>
                </a:lnTo>
                <a:lnTo>
                  <a:pt x="2069" y="10658"/>
                </a:lnTo>
                <a:lnTo>
                  <a:pt x="2653" y="10706"/>
                </a:lnTo>
                <a:lnTo>
                  <a:pt x="2750" y="10877"/>
                </a:lnTo>
                <a:lnTo>
                  <a:pt x="2823" y="11047"/>
                </a:lnTo>
                <a:lnTo>
                  <a:pt x="3018" y="11363"/>
                </a:lnTo>
                <a:lnTo>
                  <a:pt x="3261" y="11655"/>
                </a:lnTo>
                <a:lnTo>
                  <a:pt x="3066" y="11850"/>
                </a:lnTo>
                <a:lnTo>
                  <a:pt x="2872" y="12045"/>
                </a:lnTo>
                <a:lnTo>
                  <a:pt x="2507" y="12483"/>
                </a:lnTo>
                <a:lnTo>
                  <a:pt x="2117" y="12994"/>
                </a:lnTo>
                <a:lnTo>
                  <a:pt x="1947" y="13213"/>
                </a:lnTo>
                <a:lnTo>
                  <a:pt x="1874" y="13334"/>
                </a:lnTo>
                <a:lnTo>
                  <a:pt x="1825" y="13456"/>
                </a:lnTo>
                <a:lnTo>
                  <a:pt x="1825" y="13553"/>
                </a:lnTo>
                <a:lnTo>
                  <a:pt x="1850" y="13626"/>
                </a:lnTo>
                <a:lnTo>
                  <a:pt x="1850" y="13748"/>
                </a:lnTo>
                <a:lnTo>
                  <a:pt x="1874" y="13894"/>
                </a:lnTo>
                <a:lnTo>
                  <a:pt x="1947" y="14016"/>
                </a:lnTo>
                <a:lnTo>
                  <a:pt x="2020" y="14162"/>
                </a:lnTo>
                <a:lnTo>
                  <a:pt x="2215" y="14381"/>
                </a:lnTo>
                <a:lnTo>
                  <a:pt x="2385" y="14600"/>
                </a:lnTo>
                <a:lnTo>
                  <a:pt x="2653" y="14867"/>
                </a:lnTo>
                <a:lnTo>
                  <a:pt x="2920" y="15135"/>
                </a:lnTo>
                <a:lnTo>
                  <a:pt x="3188" y="15378"/>
                </a:lnTo>
                <a:lnTo>
                  <a:pt x="3504" y="15597"/>
                </a:lnTo>
                <a:lnTo>
                  <a:pt x="3553" y="15646"/>
                </a:lnTo>
                <a:lnTo>
                  <a:pt x="3675" y="15646"/>
                </a:lnTo>
                <a:lnTo>
                  <a:pt x="3723" y="15621"/>
                </a:lnTo>
                <a:lnTo>
                  <a:pt x="3845" y="15646"/>
                </a:lnTo>
                <a:lnTo>
                  <a:pt x="3967" y="15621"/>
                </a:lnTo>
                <a:lnTo>
                  <a:pt x="4113" y="15573"/>
                </a:lnTo>
                <a:lnTo>
                  <a:pt x="4234" y="15524"/>
                </a:lnTo>
                <a:lnTo>
                  <a:pt x="4478" y="15378"/>
                </a:lnTo>
                <a:lnTo>
                  <a:pt x="4697" y="15232"/>
                </a:lnTo>
                <a:lnTo>
                  <a:pt x="4964" y="14989"/>
                </a:lnTo>
                <a:lnTo>
                  <a:pt x="5232" y="14746"/>
                </a:lnTo>
                <a:lnTo>
                  <a:pt x="5743" y="14210"/>
                </a:lnTo>
                <a:lnTo>
                  <a:pt x="5865" y="14308"/>
                </a:lnTo>
                <a:lnTo>
                  <a:pt x="5986" y="14381"/>
                </a:lnTo>
                <a:lnTo>
                  <a:pt x="6254" y="14502"/>
                </a:lnTo>
                <a:lnTo>
                  <a:pt x="6595" y="14648"/>
                </a:lnTo>
                <a:lnTo>
                  <a:pt x="6789" y="14697"/>
                </a:lnTo>
                <a:lnTo>
                  <a:pt x="6887" y="14721"/>
                </a:lnTo>
                <a:lnTo>
                  <a:pt x="6984" y="14721"/>
                </a:lnTo>
                <a:lnTo>
                  <a:pt x="7033" y="14940"/>
                </a:lnTo>
                <a:lnTo>
                  <a:pt x="7081" y="15135"/>
                </a:lnTo>
                <a:lnTo>
                  <a:pt x="7154" y="15573"/>
                </a:lnTo>
                <a:lnTo>
                  <a:pt x="7203" y="16035"/>
                </a:lnTo>
                <a:lnTo>
                  <a:pt x="7203" y="16278"/>
                </a:lnTo>
                <a:lnTo>
                  <a:pt x="7203" y="16546"/>
                </a:lnTo>
                <a:lnTo>
                  <a:pt x="7227" y="16692"/>
                </a:lnTo>
                <a:lnTo>
                  <a:pt x="7252" y="16814"/>
                </a:lnTo>
                <a:lnTo>
                  <a:pt x="7325" y="16911"/>
                </a:lnTo>
                <a:lnTo>
                  <a:pt x="7398" y="16984"/>
                </a:lnTo>
                <a:lnTo>
                  <a:pt x="7422" y="17008"/>
                </a:lnTo>
                <a:lnTo>
                  <a:pt x="7471" y="17057"/>
                </a:lnTo>
                <a:lnTo>
                  <a:pt x="7568" y="17130"/>
                </a:lnTo>
                <a:lnTo>
                  <a:pt x="7690" y="17179"/>
                </a:lnTo>
                <a:lnTo>
                  <a:pt x="7811" y="17203"/>
                </a:lnTo>
                <a:lnTo>
                  <a:pt x="7957" y="17227"/>
                </a:lnTo>
                <a:lnTo>
                  <a:pt x="8249" y="17227"/>
                </a:lnTo>
                <a:lnTo>
                  <a:pt x="8492" y="17203"/>
                </a:lnTo>
                <a:lnTo>
                  <a:pt x="9198" y="17179"/>
                </a:lnTo>
                <a:lnTo>
                  <a:pt x="9904" y="17154"/>
                </a:lnTo>
                <a:lnTo>
                  <a:pt x="10001" y="17130"/>
                </a:lnTo>
                <a:lnTo>
                  <a:pt x="10098" y="17081"/>
                </a:lnTo>
                <a:lnTo>
                  <a:pt x="10147" y="16984"/>
                </a:lnTo>
                <a:lnTo>
                  <a:pt x="10147" y="16887"/>
                </a:lnTo>
                <a:lnTo>
                  <a:pt x="10171" y="16862"/>
                </a:lnTo>
                <a:lnTo>
                  <a:pt x="10269" y="16741"/>
                </a:lnTo>
                <a:lnTo>
                  <a:pt x="10317" y="16619"/>
                </a:lnTo>
                <a:lnTo>
                  <a:pt x="10366" y="16473"/>
                </a:lnTo>
                <a:lnTo>
                  <a:pt x="10390" y="16327"/>
                </a:lnTo>
                <a:lnTo>
                  <a:pt x="10463" y="15719"/>
                </a:lnTo>
                <a:lnTo>
                  <a:pt x="10561" y="15159"/>
                </a:lnTo>
                <a:lnTo>
                  <a:pt x="10561" y="14892"/>
                </a:lnTo>
                <a:lnTo>
                  <a:pt x="10561" y="14600"/>
                </a:lnTo>
                <a:lnTo>
                  <a:pt x="10707" y="14624"/>
                </a:lnTo>
                <a:lnTo>
                  <a:pt x="10877" y="14600"/>
                </a:lnTo>
                <a:lnTo>
                  <a:pt x="11169" y="14527"/>
                </a:lnTo>
                <a:lnTo>
                  <a:pt x="11291" y="14502"/>
                </a:lnTo>
                <a:lnTo>
                  <a:pt x="11437" y="14429"/>
                </a:lnTo>
                <a:lnTo>
                  <a:pt x="11583" y="14356"/>
                </a:lnTo>
                <a:lnTo>
                  <a:pt x="11680" y="14235"/>
                </a:lnTo>
                <a:lnTo>
                  <a:pt x="11826" y="14405"/>
                </a:lnTo>
                <a:lnTo>
                  <a:pt x="11996" y="14527"/>
                </a:lnTo>
                <a:lnTo>
                  <a:pt x="12313" y="14770"/>
                </a:lnTo>
                <a:lnTo>
                  <a:pt x="12897" y="15208"/>
                </a:lnTo>
                <a:lnTo>
                  <a:pt x="13505" y="15621"/>
                </a:lnTo>
                <a:lnTo>
                  <a:pt x="13578" y="15646"/>
                </a:lnTo>
                <a:lnTo>
                  <a:pt x="13651" y="15670"/>
                </a:lnTo>
                <a:lnTo>
                  <a:pt x="13724" y="15646"/>
                </a:lnTo>
                <a:lnTo>
                  <a:pt x="13797" y="15621"/>
                </a:lnTo>
                <a:lnTo>
                  <a:pt x="13846" y="15597"/>
                </a:lnTo>
                <a:lnTo>
                  <a:pt x="13870" y="15524"/>
                </a:lnTo>
                <a:lnTo>
                  <a:pt x="13919" y="15476"/>
                </a:lnTo>
                <a:lnTo>
                  <a:pt x="13919" y="15403"/>
                </a:lnTo>
                <a:lnTo>
                  <a:pt x="14138" y="15232"/>
                </a:lnTo>
                <a:lnTo>
                  <a:pt x="14332" y="15038"/>
                </a:lnTo>
                <a:lnTo>
                  <a:pt x="14722" y="14624"/>
                </a:lnTo>
                <a:lnTo>
                  <a:pt x="15208" y="14162"/>
                </a:lnTo>
                <a:lnTo>
                  <a:pt x="15427" y="13894"/>
                </a:lnTo>
                <a:lnTo>
                  <a:pt x="15622" y="13651"/>
                </a:lnTo>
                <a:lnTo>
                  <a:pt x="15671" y="13553"/>
                </a:lnTo>
                <a:lnTo>
                  <a:pt x="15671" y="13480"/>
                </a:lnTo>
                <a:lnTo>
                  <a:pt x="15695" y="13383"/>
                </a:lnTo>
                <a:lnTo>
                  <a:pt x="15671" y="13261"/>
                </a:lnTo>
                <a:lnTo>
                  <a:pt x="15500" y="12969"/>
                </a:lnTo>
                <a:lnTo>
                  <a:pt x="15330" y="12702"/>
                </a:lnTo>
                <a:lnTo>
                  <a:pt x="14941" y="12191"/>
                </a:lnTo>
                <a:lnTo>
                  <a:pt x="14795" y="11996"/>
                </a:lnTo>
                <a:lnTo>
                  <a:pt x="14649" y="11801"/>
                </a:lnTo>
                <a:lnTo>
                  <a:pt x="14454" y="11655"/>
                </a:lnTo>
                <a:lnTo>
                  <a:pt x="14259" y="11509"/>
                </a:lnTo>
                <a:lnTo>
                  <a:pt x="14430" y="11266"/>
                </a:lnTo>
                <a:lnTo>
                  <a:pt x="14576" y="10998"/>
                </a:lnTo>
                <a:lnTo>
                  <a:pt x="14673" y="10706"/>
                </a:lnTo>
                <a:lnTo>
                  <a:pt x="14722" y="10414"/>
                </a:lnTo>
                <a:lnTo>
                  <a:pt x="14843" y="10463"/>
                </a:lnTo>
                <a:lnTo>
                  <a:pt x="14965" y="10463"/>
                </a:lnTo>
                <a:lnTo>
                  <a:pt x="15257" y="10487"/>
                </a:lnTo>
                <a:lnTo>
                  <a:pt x="15768" y="10439"/>
                </a:lnTo>
                <a:lnTo>
                  <a:pt x="16352" y="10414"/>
                </a:lnTo>
                <a:lnTo>
                  <a:pt x="16619" y="10390"/>
                </a:lnTo>
                <a:lnTo>
                  <a:pt x="16911" y="10366"/>
                </a:lnTo>
                <a:lnTo>
                  <a:pt x="16984" y="10341"/>
                </a:lnTo>
                <a:lnTo>
                  <a:pt x="17057" y="10293"/>
                </a:lnTo>
                <a:lnTo>
                  <a:pt x="17082" y="10220"/>
                </a:lnTo>
                <a:lnTo>
                  <a:pt x="17106" y="10171"/>
                </a:lnTo>
                <a:lnTo>
                  <a:pt x="17179" y="10122"/>
                </a:lnTo>
                <a:lnTo>
                  <a:pt x="17252" y="10074"/>
                </a:lnTo>
                <a:lnTo>
                  <a:pt x="17301" y="10001"/>
                </a:lnTo>
                <a:lnTo>
                  <a:pt x="17301" y="9928"/>
                </a:lnTo>
                <a:lnTo>
                  <a:pt x="17301" y="8784"/>
                </a:lnTo>
                <a:lnTo>
                  <a:pt x="17301" y="8224"/>
                </a:lnTo>
                <a:lnTo>
                  <a:pt x="17252" y="7665"/>
                </a:lnTo>
                <a:lnTo>
                  <a:pt x="17228" y="7567"/>
                </a:lnTo>
                <a:lnTo>
                  <a:pt x="17155" y="7519"/>
                </a:lnTo>
                <a:lnTo>
                  <a:pt x="17082" y="7470"/>
                </a:lnTo>
                <a:lnTo>
                  <a:pt x="17009" y="7446"/>
                </a:lnTo>
                <a:lnTo>
                  <a:pt x="16960" y="7300"/>
                </a:lnTo>
                <a:lnTo>
                  <a:pt x="16863" y="7203"/>
                </a:lnTo>
                <a:lnTo>
                  <a:pt x="16741" y="7130"/>
                </a:lnTo>
                <a:lnTo>
                  <a:pt x="16619" y="7057"/>
                </a:lnTo>
                <a:lnTo>
                  <a:pt x="16473" y="7008"/>
                </a:lnTo>
                <a:lnTo>
                  <a:pt x="16303" y="6984"/>
                </a:lnTo>
                <a:lnTo>
                  <a:pt x="16035" y="6935"/>
                </a:lnTo>
                <a:lnTo>
                  <a:pt x="15427" y="6862"/>
                </a:lnTo>
                <a:lnTo>
                  <a:pt x="15087" y="6838"/>
                </a:lnTo>
                <a:lnTo>
                  <a:pt x="14795" y="6838"/>
                </a:lnTo>
                <a:lnTo>
                  <a:pt x="14770" y="6667"/>
                </a:lnTo>
                <a:lnTo>
                  <a:pt x="14770" y="6521"/>
                </a:lnTo>
                <a:lnTo>
                  <a:pt x="14697" y="6181"/>
                </a:lnTo>
                <a:lnTo>
                  <a:pt x="14673" y="6010"/>
                </a:lnTo>
                <a:lnTo>
                  <a:pt x="14600" y="5816"/>
                </a:lnTo>
                <a:lnTo>
                  <a:pt x="14527" y="5621"/>
                </a:lnTo>
                <a:lnTo>
                  <a:pt x="14430" y="5451"/>
                </a:lnTo>
                <a:lnTo>
                  <a:pt x="14576" y="5256"/>
                </a:lnTo>
                <a:lnTo>
                  <a:pt x="14697" y="5086"/>
                </a:lnTo>
                <a:lnTo>
                  <a:pt x="15111" y="4477"/>
                </a:lnTo>
                <a:lnTo>
                  <a:pt x="15354" y="4185"/>
                </a:lnTo>
                <a:lnTo>
                  <a:pt x="15598" y="3893"/>
                </a:lnTo>
                <a:lnTo>
                  <a:pt x="15646" y="3845"/>
                </a:lnTo>
                <a:lnTo>
                  <a:pt x="15671" y="3796"/>
                </a:lnTo>
                <a:lnTo>
                  <a:pt x="15671" y="3723"/>
                </a:lnTo>
                <a:lnTo>
                  <a:pt x="15671" y="3650"/>
                </a:lnTo>
                <a:lnTo>
                  <a:pt x="15646" y="3601"/>
                </a:lnTo>
                <a:lnTo>
                  <a:pt x="15646" y="3528"/>
                </a:lnTo>
                <a:lnTo>
                  <a:pt x="15646" y="3431"/>
                </a:lnTo>
                <a:lnTo>
                  <a:pt x="15622" y="3382"/>
                </a:lnTo>
                <a:lnTo>
                  <a:pt x="15549" y="3236"/>
                </a:lnTo>
                <a:lnTo>
                  <a:pt x="15354" y="2993"/>
                </a:lnTo>
                <a:lnTo>
                  <a:pt x="15062" y="2677"/>
                </a:lnTo>
                <a:lnTo>
                  <a:pt x="14746" y="2385"/>
                </a:lnTo>
                <a:lnTo>
                  <a:pt x="14503" y="2190"/>
                </a:lnTo>
                <a:lnTo>
                  <a:pt x="14235" y="1971"/>
                </a:lnTo>
                <a:lnTo>
                  <a:pt x="14065" y="1874"/>
                </a:lnTo>
                <a:lnTo>
                  <a:pt x="13919" y="1825"/>
                </a:lnTo>
                <a:lnTo>
                  <a:pt x="13748" y="1801"/>
                </a:lnTo>
                <a:lnTo>
                  <a:pt x="13554" y="1801"/>
                </a:lnTo>
                <a:lnTo>
                  <a:pt x="13481" y="1825"/>
                </a:lnTo>
                <a:lnTo>
                  <a:pt x="13189" y="1971"/>
                </a:lnTo>
                <a:lnTo>
                  <a:pt x="12921" y="2117"/>
                </a:lnTo>
                <a:lnTo>
                  <a:pt x="12653" y="2312"/>
                </a:lnTo>
                <a:lnTo>
                  <a:pt x="12410" y="2506"/>
                </a:lnTo>
                <a:lnTo>
                  <a:pt x="12094" y="2725"/>
                </a:lnTo>
                <a:lnTo>
                  <a:pt x="11923" y="2847"/>
                </a:lnTo>
                <a:lnTo>
                  <a:pt x="11777" y="2993"/>
                </a:lnTo>
                <a:lnTo>
                  <a:pt x="11558" y="2847"/>
                </a:lnTo>
                <a:lnTo>
                  <a:pt x="11291" y="2750"/>
                </a:lnTo>
                <a:lnTo>
                  <a:pt x="11023" y="2652"/>
                </a:lnTo>
                <a:lnTo>
                  <a:pt x="10755" y="2628"/>
                </a:lnTo>
                <a:lnTo>
                  <a:pt x="10755" y="2604"/>
                </a:lnTo>
                <a:lnTo>
                  <a:pt x="10682" y="2458"/>
                </a:lnTo>
                <a:lnTo>
                  <a:pt x="10634" y="2287"/>
                </a:lnTo>
                <a:lnTo>
                  <a:pt x="10561" y="1922"/>
                </a:lnTo>
                <a:lnTo>
                  <a:pt x="10585" y="1922"/>
                </a:lnTo>
                <a:lnTo>
                  <a:pt x="10609" y="1874"/>
                </a:lnTo>
                <a:lnTo>
                  <a:pt x="10609" y="1825"/>
                </a:lnTo>
                <a:lnTo>
                  <a:pt x="10585" y="1752"/>
                </a:lnTo>
                <a:lnTo>
                  <a:pt x="10536" y="1703"/>
                </a:lnTo>
                <a:lnTo>
                  <a:pt x="10463" y="1095"/>
                </a:lnTo>
                <a:lnTo>
                  <a:pt x="10439" y="779"/>
                </a:lnTo>
                <a:lnTo>
                  <a:pt x="10366" y="487"/>
                </a:lnTo>
                <a:lnTo>
                  <a:pt x="10390" y="438"/>
                </a:lnTo>
                <a:lnTo>
                  <a:pt x="10415" y="389"/>
                </a:lnTo>
                <a:lnTo>
                  <a:pt x="10439" y="316"/>
                </a:lnTo>
                <a:lnTo>
                  <a:pt x="10415" y="268"/>
                </a:lnTo>
                <a:lnTo>
                  <a:pt x="10390" y="195"/>
                </a:lnTo>
                <a:lnTo>
                  <a:pt x="10342" y="146"/>
                </a:lnTo>
                <a:lnTo>
                  <a:pt x="10293" y="122"/>
                </a:lnTo>
                <a:lnTo>
                  <a:pt x="10196" y="97"/>
                </a:lnTo>
                <a:lnTo>
                  <a:pt x="9855" y="73"/>
                </a:lnTo>
                <a:lnTo>
                  <a:pt x="9490" y="49"/>
                </a:lnTo>
                <a:lnTo>
                  <a:pt x="8760" y="49"/>
                </a:lnTo>
                <a:lnTo>
                  <a:pt x="8395" y="24"/>
                </a:lnTo>
                <a:lnTo>
                  <a:pt x="803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454;p43">
            <a:extLst>
              <a:ext uri="{FF2B5EF4-FFF2-40B4-BE49-F238E27FC236}">
                <a16:creationId xmlns:a16="http://schemas.microsoft.com/office/drawing/2014/main" id="{30D912A3-AB59-47BB-89DA-3E61675B0484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build="p"/>
      <p:bldP spid="205" grpId="0" build="p"/>
      <p:bldP spid="206" grpId="0" build="p"/>
      <p:bldP spid="210" grpId="0" build="p"/>
      <p:bldP spid="211" grpId="0" animBg="1"/>
      <p:bldP spid="213" grpId="0" animBg="1"/>
      <p:bldP spid="214" grpId="0" animBg="1"/>
      <p:bldP spid="2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body" idx="4294967295"/>
          </p:nvPr>
        </p:nvSpPr>
        <p:spPr>
          <a:xfrm>
            <a:off x="1323447" y="570900"/>
            <a:ext cx="3563934" cy="3775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HANDS-ON</a:t>
            </a: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Content and Tasks</a:t>
            </a:r>
            <a:endParaRPr lang="en-US" sz="2800" dirty="0">
              <a:solidFill>
                <a:srgbClr val="860D0E"/>
              </a:solidFill>
            </a:endParaRPr>
          </a:p>
        </p:txBody>
      </p:sp>
      <p:sp>
        <p:nvSpPr>
          <p:cNvPr id="240" name="Google Shape;240;p30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BEB515-939E-477E-B86E-4F99A637D781}"/>
              </a:ext>
            </a:extLst>
          </p:cNvPr>
          <p:cNvSpPr txBox="1"/>
          <p:nvPr/>
        </p:nvSpPr>
        <p:spPr>
          <a:xfrm>
            <a:off x="1222141" y="847979"/>
            <a:ext cx="2186077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C4587">
                    <a:lumMod val="60000"/>
                    <a:lumOff val="40000"/>
                  </a:srgbClr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*Grammar-based content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E6641-8EF9-4A4D-8871-ED8351CFA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187" y="1562698"/>
            <a:ext cx="3174281" cy="940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4A8A36-64B7-45D7-BD87-9EB1040A5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187" y="2618553"/>
            <a:ext cx="4158105" cy="2244392"/>
          </a:xfrm>
          <a:prstGeom prst="rect">
            <a:avLst/>
          </a:prstGeom>
        </p:spPr>
      </p:pic>
      <p:grpSp>
        <p:nvGrpSpPr>
          <p:cNvPr id="241" name="Google Shape;241;p30"/>
          <p:cNvGrpSpPr/>
          <p:nvPr/>
        </p:nvGrpSpPr>
        <p:grpSpPr>
          <a:xfrm>
            <a:off x="6298473" y="570900"/>
            <a:ext cx="2105911" cy="4292045"/>
            <a:chOff x="5353200" y="373572"/>
            <a:chExt cx="2119546" cy="4396359"/>
          </a:xfrm>
          <a:solidFill>
            <a:schemeClr val="accent1">
              <a:lumMod val="50000"/>
            </a:schemeClr>
          </a:solidFill>
        </p:grpSpPr>
        <p:sp>
          <p:nvSpPr>
            <p:cNvPr id="242" name="Google Shape;242;p30"/>
            <p:cNvSpPr/>
            <p:nvPr/>
          </p:nvSpPr>
          <p:spPr>
            <a:xfrm>
              <a:off x="5353200" y="373572"/>
              <a:ext cx="2119546" cy="4396359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>
                  <a:lumMod val="20000"/>
                  <a:lumOff val="80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6200687" y="4493184"/>
              <a:ext cx="422999" cy="150972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0"/>
            <p:cNvSpPr/>
            <p:nvPr/>
          </p:nvSpPr>
          <p:spPr>
            <a:xfrm>
              <a:off x="5739987" y="529223"/>
              <a:ext cx="83354" cy="83354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0"/>
            <p:cNvSpPr/>
            <p:nvPr/>
          </p:nvSpPr>
          <p:spPr>
            <a:xfrm>
              <a:off x="6208555" y="538664"/>
              <a:ext cx="408837" cy="64493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94F3983-5DA5-48B2-AEA3-9618C847F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064" y="965409"/>
            <a:ext cx="1959165" cy="350456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2DC23F-3BFA-41A9-A12C-9CCD3A52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0875" y="965409"/>
            <a:ext cx="2035881" cy="35137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F0C31F-70BF-4A58-8266-1ED83A53B6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0875" y="956192"/>
            <a:ext cx="2037319" cy="35137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700E1B-A575-4613-B9BC-C195B991E2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9437" y="964500"/>
            <a:ext cx="2048923" cy="3513781"/>
          </a:xfrm>
          <a:prstGeom prst="rect">
            <a:avLst/>
          </a:prstGeom>
        </p:spPr>
      </p:pic>
      <p:sp>
        <p:nvSpPr>
          <p:cNvPr id="29" name="Google Shape;454;p43">
            <a:extLst>
              <a:ext uri="{FF2B5EF4-FFF2-40B4-BE49-F238E27FC236}">
                <a16:creationId xmlns:a16="http://schemas.microsoft.com/office/drawing/2014/main" id="{E87485E0-24EC-457F-B03A-A05E9ECFEAA2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body" idx="4294967295"/>
          </p:nvPr>
        </p:nvSpPr>
        <p:spPr>
          <a:xfrm>
            <a:off x="1323447" y="570900"/>
            <a:ext cx="3563934" cy="3775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HANDS-ON</a:t>
            </a: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Content and Tasks</a:t>
            </a:r>
            <a:endParaRPr lang="en-US" sz="2800" dirty="0">
              <a:solidFill>
                <a:srgbClr val="860D0E"/>
              </a:solidFill>
            </a:endParaRPr>
          </a:p>
        </p:txBody>
      </p:sp>
      <p:sp>
        <p:nvSpPr>
          <p:cNvPr id="240" name="Google Shape;240;p30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BEB515-939E-477E-B86E-4F99A637D781}"/>
              </a:ext>
            </a:extLst>
          </p:cNvPr>
          <p:cNvSpPr txBox="1"/>
          <p:nvPr/>
        </p:nvSpPr>
        <p:spPr>
          <a:xfrm>
            <a:off x="1222141" y="847979"/>
            <a:ext cx="2774895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*Vocabulary-driven materials</a:t>
            </a: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D5F80725-34A9-45EB-891A-06B0AECE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447" y="1255591"/>
            <a:ext cx="3858493" cy="2616754"/>
          </a:xfrm>
          <a:prstGeom prst="rect">
            <a:avLst/>
          </a:prstGeom>
        </p:spPr>
      </p:pic>
      <p:sp>
        <p:nvSpPr>
          <p:cNvPr id="19" name="Google Shape;566;p46">
            <a:extLst>
              <a:ext uri="{FF2B5EF4-FFF2-40B4-BE49-F238E27FC236}">
                <a16:creationId xmlns:a16="http://schemas.microsoft.com/office/drawing/2014/main" id="{9850D23E-BDF4-42F3-9411-44C6D557D7A1}"/>
              </a:ext>
            </a:extLst>
          </p:cNvPr>
          <p:cNvSpPr/>
          <p:nvPr/>
        </p:nvSpPr>
        <p:spPr>
          <a:xfrm>
            <a:off x="5676009" y="2194397"/>
            <a:ext cx="351014" cy="369571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rgbClr val="C975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68;p46">
            <a:extLst>
              <a:ext uri="{FF2B5EF4-FFF2-40B4-BE49-F238E27FC236}">
                <a16:creationId xmlns:a16="http://schemas.microsoft.com/office/drawing/2014/main" id="{F7E6D652-F9C6-405B-9C93-409B892975DE}"/>
              </a:ext>
            </a:extLst>
          </p:cNvPr>
          <p:cNvSpPr/>
          <p:nvPr/>
        </p:nvSpPr>
        <p:spPr>
          <a:xfrm>
            <a:off x="5695528" y="3222059"/>
            <a:ext cx="340762" cy="345155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570;p46">
            <a:extLst>
              <a:ext uri="{FF2B5EF4-FFF2-40B4-BE49-F238E27FC236}">
                <a16:creationId xmlns:a16="http://schemas.microsoft.com/office/drawing/2014/main" id="{CC8F6156-DED2-4797-8989-7A34F028FD7B}"/>
              </a:ext>
            </a:extLst>
          </p:cNvPr>
          <p:cNvSpPr/>
          <p:nvPr/>
        </p:nvSpPr>
        <p:spPr>
          <a:xfrm>
            <a:off x="5695528" y="1224213"/>
            <a:ext cx="315864" cy="382251"/>
          </a:xfrm>
          <a:custGeom>
            <a:avLst/>
            <a:gdLst/>
            <a:ahLst/>
            <a:cxnLst/>
            <a:rect l="l" t="t" r="r" b="b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3D123F-D429-46A7-AA34-3D63B77F6BC9}"/>
              </a:ext>
            </a:extLst>
          </p:cNvPr>
          <p:cNvSpPr txBox="1"/>
          <p:nvPr/>
        </p:nvSpPr>
        <p:spPr>
          <a:xfrm>
            <a:off x="6049192" y="1244027"/>
            <a:ext cx="2774895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Oral text for presentation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5E2404-255F-4248-8273-353C47857B01}"/>
              </a:ext>
            </a:extLst>
          </p:cNvPr>
          <p:cNvSpPr txBox="1"/>
          <p:nvPr/>
        </p:nvSpPr>
        <p:spPr>
          <a:xfrm>
            <a:off x="6011392" y="2202840"/>
            <a:ext cx="2774895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9756B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Written text for clarification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A891BF-24C2-4E59-8DB1-3F66BE82B536}"/>
              </a:ext>
            </a:extLst>
          </p:cNvPr>
          <p:cNvSpPr txBox="1"/>
          <p:nvPr/>
        </p:nvSpPr>
        <p:spPr>
          <a:xfrm>
            <a:off x="6011391" y="3190830"/>
            <a:ext cx="2774895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veat"/>
                <a:sym typeface="Caveat"/>
              </a:rPr>
              <a:t>Task for production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aveat"/>
              <a:cs typeface="Arial"/>
              <a:sym typeface="Caveat"/>
            </a:endParaRPr>
          </a:p>
        </p:txBody>
      </p:sp>
      <p:sp>
        <p:nvSpPr>
          <p:cNvPr id="28" name="Google Shape;454;p43">
            <a:extLst>
              <a:ext uri="{FF2B5EF4-FFF2-40B4-BE49-F238E27FC236}">
                <a16:creationId xmlns:a16="http://schemas.microsoft.com/office/drawing/2014/main" id="{4BEEA072-D21A-4385-8D5B-A510F58E51C9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111411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body" idx="4294967295"/>
          </p:nvPr>
        </p:nvSpPr>
        <p:spPr>
          <a:xfrm>
            <a:off x="1323447" y="570900"/>
            <a:ext cx="3563934" cy="3775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HANDS-ON</a:t>
            </a: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Content and Tasks</a:t>
            </a:r>
            <a:endParaRPr lang="en-US" sz="2800" dirty="0">
              <a:solidFill>
                <a:srgbClr val="860D0E"/>
              </a:solidFill>
            </a:endParaRPr>
          </a:p>
        </p:txBody>
      </p:sp>
      <p:sp>
        <p:nvSpPr>
          <p:cNvPr id="240" name="Google Shape;240;p30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BEB515-939E-477E-B86E-4F99A637D781}"/>
              </a:ext>
            </a:extLst>
          </p:cNvPr>
          <p:cNvSpPr txBox="1"/>
          <p:nvPr/>
        </p:nvSpPr>
        <p:spPr>
          <a:xfrm>
            <a:off x="1222141" y="847979"/>
            <a:ext cx="6702659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D453">
                    <a:lumMod val="75000"/>
                  </a:srgbClr>
                </a:solidFill>
                <a:effectLst/>
                <a:uLnTx/>
                <a:uFillTx/>
                <a:latin typeface="Caveat"/>
                <a:sym typeface="Caveat"/>
              </a:rPr>
              <a:t>*Oral tasks – focusing on use of language with pronunciation in the background</a:t>
            </a:r>
          </a:p>
        </p:txBody>
      </p:sp>
      <p:sp>
        <p:nvSpPr>
          <p:cNvPr id="19" name="Google Shape;566;p46">
            <a:extLst>
              <a:ext uri="{FF2B5EF4-FFF2-40B4-BE49-F238E27FC236}">
                <a16:creationId xmlns:a16="http://schemas.microsoft.com/office/drawing/2014/main" id="{9850D23E-BDF4-42F3-9411-44C6D557D7A1}"/>
              </a:ext>
            </a:extLst>
          </p:cNvPr>
          <p:cNvSpPr/>
          <p:nvPr/>
        </p:nvSpPr>
        <p:spPr>
          <a:xfrm>
            <a:off x="1371979" y="3816036"/>
            <a:ext cx="351014" cy="369571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rgbClr val="C975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68;p46">
            <a:extLst>
              <a:ext uri="{FF2B5EF4-FFF2-40B4-BE49-F238E27FC236}">
                <a16:creationId xmlns:a16="http://schemas.microsoft.com/office/drawing/2014/main" id="{F7E6D652-F9C6-405B-9C93-409B892975DE}"/>
              </a:ext>
            </a:extLst>
          </p:cNvPr>
          <p:cNvSpPr/>
          <p:nvPr/>
        </p:nvSpPr>
        <p:spPr>
          <a:xfrm>
            <a:off x="1335857" y="4533809"/>
            <a:ext cx="340762" cy="345155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570;p46">
            <a:extLst>
              <a:ext uri="{FF2B5EF4-FFF2-40B4-BE49-F238E27FC236}">
                <a16:creationId xmlns:a16="http://schemas.microsoft.com/office/drawing/2014/main" id="{CC8F6156-DED2-4797-8989-7A34F028FD7B}"/>
              </a:ext>
            </a:extLst>
          </p:cNvPr>
          <p:cNvSpPr/>
          <p:nvPr/>
        </p:nvSpPr>
        <p:spPr>
          <a:xfrm>
            <a:off x="1391498" y="3139788"/>
            <a:ext cx="315864" cy="382251"/>
          </a:xfrm>
          <a:custGeom>
            <a:avLst/>
            <a:gdLst/>
            <a:ahLst/>
            <a:cxnLst/>
            <a:rect l="l" t="t" r="r" b="b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3D123F-D429-46A7-AA34-3D63B77F6BC9}"/>
              </a:ext>
            </a:extLst>
          </p:cNvPr>
          <p:cNvSpPr txBox="1"/>
          <p:nvPr/>
        </p:nvSpPr>
        <p:spPr>
          <a:xfrm>
            <a:off x="1745162" y="3159602"/>
            <a:ext cx="2774895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Interaction – Freer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5E2404-255F-4248-8273-353C47857B01}"/>
              </a:ext>
            </a:extLst>
          </p:cNvPr>
          <p:cNvSpPr txBox="1"/>
          <p:nvPr/>
        </p:nvSpPr>
        <p:spPr>
          <a:xfrm>
            <a:off x="1707362" y="3824479"/>
            <a:ext cx="3077190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9756B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Questions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C9756B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 related to theme &amp; content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9756B"/>
              </a:solidFill>
              <a:effectLst/>
              <a:uLnTx/>
              <a:uFillTx/>
              <a:latin typeface="Caveat"/>
              <a:cs typeface="Arial"/>
              <a:sym typeface="Cavea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A891BF-24C2-4E59-8DB1-3F66BE82B536}"/>
              </a:ext>
            </a:extLst>
          </p:cNvPr>
          <p:cNvSpPr txBox="1"/>
          <p:nvPr/>
        </p:nvSpPr>
        <p:spPr>
          <a:xfrm>
            <a:off x="1651720" y="4502580"/>
            <a:ext cx="3443446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veat"/>
                <a:sym typeface="Caveat"/>
              </a:rPr>
              <a:t>Focus on pronunciation when problematic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aveat"/>
              <a:cs typeface="Arial"/>
              <a:sym typeface="Caveat"/>
            </a:endParaRP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6A60611F-4FDB-4283-9442-DB87D71D7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340" y="1341294"/>
            <a:ext cx="5375652" cy="1537791"/>
          </a:xfrm>
          <a:prstGeom prst="rect">
            <a:avLst/>
          </a:prstGeom>
        </p:spPr>
      </p:pic>
      <p:sp>
        <p:nvSpPr>
          <p:cNvPr id="16" name="Google Shape;454;p43">
            <a:extLst>
              <a:ext uri="{FF2B5EF4-FFF2-40B4-BE49-F238E27FC236}">
                <a16:creationId xmlns:a16="http://schemas.microsoft.com/office/drawing/2014/main" id="{A35F110E-D8A4-4F39-8CBF-D43994AAC80E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292540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body" idx="4294967295"/>
          </p:nvPr>
        </p:nvSpPr>
        <p:spPr>
          <a:xfrm>
            <a:off x="1323447" y="570900"/>
            <a:ext cx="3563934" cy="3775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HANDS-ON</a:t>
            </a: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Content and Tasks</a:t>
            </a:r>
            <a:endParaRPr lang="en-US" sz="2800" dirty="0">
              <a:solidFill>
                <a:srgbClr val="860D0E"/>
              </a:solidFill>
            </a:endParaRPr>
          </a:p>
        </p:txBody>
      </p:sp>
      <p:sp>
        <p:nvSpPr>
          <p:cNvPr id="240" name="Google Shape;240;p30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BEB515-939E-477E-B86E-4F99A637D781}"/>
              </a:ext>
            </a:extLst>
          </p:cNvPr>
          <p:cNvSpPr txBox="1"/>
          <p:nvPr/>
        </p:nvSpPr>
        <p:spPr>
          <a:xfrm>
            <a:off x="1222141" y="847979"/>
            <a:ext cx="7811023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E973B">
                    <a:lumMod val="75000"/>
                  </a:srgbClr>
                </a:solidFill>
                <a:effectLst/>
                <a:uLnTx/>
                <a:uFillTx/>
                <a:latin typeface="Caveat"/>
                <a:sym typeface="Caveat"/>
              </a:rPr>
              <a:t>*Written assignments and tasks focusing on use of language with accuracy in the background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3D123F-D429-46A7-AA34-3D63B77F6BC9}"/>
              </a:ext>
            </a:extLst>
          </p:cNvPr>
          <p:cNvSpPr txBox="1"/>
          <p:nvPr/>
        </p:nvSpPr>
        <p:spPr>
          <a:xfrm>
            <a:off x="5903839" y="1872214"/>
            <a:ext cx="2774895" cy="1072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Provide a model and/or provoking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 element (oral/written/non-verbal text)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veat"/>
              <a:cs typeface="Arial"/>
              <a:sym typeface="Cavea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5E2404-255F-4248-8273-353C47857B01}"/>
              </a:ext>
            </a:extLst>
          </p:cNvPr>
          <p:cNvSpPr txBox="1"/>
          <p:nvPr/>
        </p:nvSpPr>
        <p:spPr>
          <a:xfrm>
            <a:off x="5875894" y="3154262"/>
            <a:ext cx="3157270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9756B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Questions for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C9756B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 reflection/brainstorming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9756B"/>
              </a:solidFill>
              <a:effectLst/>
              <a:uLnTx/>
              <a:uFillTx/>
              <a:latin typeface="Caveat"/>
              <a:cs typeface="Arial"/>
              <a:sym typeface="Cavea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A891BF-24C2-4E59-8DB1-3F66BE82B536}"/>
              </a:ext>
            </a:extLst>
          </p:cNvPr>
          <p:cNvSpPr txBox="1"/>
          <p:nvPr/>
        </p:nvSpPr>
        <p:spPr>
          <a:xfrm>
            <a:off x="5890313" y="3807258"/>
            <a:ext cx="2705775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veat"/>
                <a:sym typeface="Caveat"/>
              </a:rPr>
              <a:t>Production with a purpose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aveat"/>
              <a:cs typeface="Arial"/>
              <a:sym typeface="Cave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04F974-A746-4261-8C8E-FDEF4F9B2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979" y="1603793"/>
            <a:ext cx="4107873" cy="340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C706F5-C723-4C1A-8629-90CC1F212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688" y="2043505"/>
            <a:ext cx="2604276" cy="2849554"/>
          </a:xfrm>
          <a:prstGeom prst="rect">
            <a:avLst/>
          </a:prstGeom>
        </p:spPr>
      </p:pic>
      <p:sp>
        <p:nvSpPr>
          <p:cNvPr id="16" name="Google Shape;495;p46">
            <a:extLst>
              <a:ext uri="{FF2B5EF4-FFF2-40B4-BE49-F238E27FC236}">
                <a16:creationId xmlns:a16="http://schemas.microsoft.com/office/drawing/2014/main" id="{431C22CF-A686-4732-B11F-67053A7610D6}"/>
              </a:ext>
            </a:extLst>
          </p:cNvPr>
          <p:cNvSpPr/>
          <p:nvPr/>
        </p:nvSpPr>
        <p:spPr>
          <a:xfrm>
            <a:off x="5479852" y="2131398"/>
            <a:ext cx="343209" cy="440352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503;p46">
            <a:extLst>
              <a:ext uri="{FF2B5EF4-FFF2-40B4-BE49-F238E27FC236}">
                <a16:creationId xmlns:a16="http://schemas.microsoft.com/office/drawing/2014/main" id="{5EF1EA50-685E-4FB7-B8D5-E1DCA4D3994A}"/>
              </a:ext>
            </a:extLst>
          </p:cNvPr>
          <p:cNvSpPr/>
          <p:nvPr/>
        </p:nvSpPr>
        <p:spPr>
          <a:xfrm>
            <a:off x="5479852" y="3234686"/>
            <a:ext cx="336368" cy="320739"/>
          </a:xfrm>
          <a:custGeom>
            <a:avLst/>
            <a:gdLst/>
            <a:ahLst/>
            <a:cxnLst/>
            <a:rect l="l" t="t" r="r" b="b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504;p46">
            <a:extLst>
              <a:ext uri="{FF2B5EF4-FFF2-40B4-BE49-F238E27FC236}">
                <a16:creationId xmlns:a16="http://schemas.microsoft.com/office/drawing/2014/main" id="{0CEC2119-EB7A-45E7-B467-0946853D1620}"/>
              </a:ext>
            </a:extLst>
          </p:cNvPr>
          <p:cNvSpPr/>
          <p:nvPr/>
        </p:nvSpPr>
        <p:spPr>
          <a:xfrm>
            <a:off x="5496464" y="3881431"/>
            <a:ext cx="326597" cy="333439"/>
          </a:xfrm>
          <a:custGeom>
            <a:avLst/>
            <a:gdLst/>
            <a:ahLst/>
            <a:cxnLst/>
            <a:rect l="l" t="t" r="r" b="b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454;p43">
            <a:extLst>
              <a:ext uri="{FF2B5EF4-FFF2-40B4-BE49-F238E27FC236}">
                <a16:creationId xmlns:a16="http://schemas.microsoft.com/office/drawing/2014/main" id="{326F2AC6-805C-48B3-AFB2-9C9625F5432A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292720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body" idx="4294967295"/>
          </p:nvPr>
        </p:nvSpPr>
        <p:spPr>
          <a:xfrm>
            <a:off x="1323447" y="570900"/>
            <a:ext cx="3563934" cy="3775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HANDS-ON</a:t>
            </a: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Content and Tasks</a:t>
            </a:r>
            <a:endParaRPr lang="en-US" sz="2800" dirty="0">
              <a:solidFill>
                <a:srgbClr val="860D0E"/>
              </a:solidFill>
            </a:endParaRPr>
          </a:p>
        </p:txBody>
      </p:sp>
      <p:sp>
        <p:nvSpPr>
          <p:cNvPr id="240" name="Google Shape;240;p30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BEB515-939E-477E-B86E-4F99A637D781}"/>
              </a:ext>
            </a:extLst>
          </p:cNvPr>
          <p:cNvSpPr txBox="1"/>
          <p:nvPr/>
        </p:nvSpPr>
        <p:spPr>
          <a:xfrm>
            <a:off x="1222141" y="847979"/>
            <a:ext cx="7811023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4848">
                    <a:lumMod val="60000"/>
                    <a:lumOff val="40000"/>
                  </a:srgbClr>
                </a:solidFill>
                <a:effectLst/>
                <a:uLnTx/>
                <a:uFillTx/>
                <a:latin typeface="Caveat"/>
                <a:sym typeface="Caveat"/>
              </a:rPr>
              <a:t>*Foregrounding cultures without focusing on “yours-vs-theirs” perspectives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08B41-C354-441D-B896-B83D2E0EE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325" y="1255591"/>
            <a:ext cx="3233675" cy="36160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663B60-55EC-44DE-812C-1CBFB4B0EB6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88184" y="2078561"/>
            <a:ext cx="4121792" cy="1970095"/>
          </a:xfrm>
          <a:prstGeom prst="rect">
            <a:avLst/>
          </a:prstGeom>
        </p:spPr>
      </p:pic>
      <p:sp>
        <p:nvSpPr>
          <p:cNvPr id="26" name="Google Shape;454;p43">
            <a:extLst>
              <a:ext uri="{FF2B5EF4-FFF2-40B4-BE49-F238E27FC236}">
                <a16:creationId xmlns:a16="http://schemas.microsoft.com/office/drawing/2014/main" id="{2F42B587-7767-4BAC-B46D-6B741A455E66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286041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body" idx="4294967295"/>
          </p:nvPr>
        </p:nvSpPr>
        <p:spPr>
          <a:xfrm>
            <a:off x="1323447" y="570900"/>
            <a:ext cx="3563934" cy="3775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HANDS-ON</a:t>
            </a: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60D0E"/>
                </a:solidFill>
                <a:effectLst/>
                <a:uLnTx/>
                <a:uFillTx/>
                <a:latin typeface="Caveat"/>
                <a:sym typeface="Caveat"/>
              </a:rPr>
              <a:t>Content and Tasks</a:t>
            </a:r>
            <a:endParaRPr lang="en-US" sz="2800" dirty="0">
              <a:solidFill>
                <a:srgbClr val="860D0E"/>
              </a:solidFill>
            </a:endParaRPr>
          </a:p>
        </p:txBody>
      </p:sp>
      <p:sp>
        <p:nvSpPr>
          <p:cNvPr id="240" name="Google Shape;240;p30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BEB515-939E-477E-B86E-4F99A637D781}"/>
              </a:ext>
            </a:extLst>
          </p:cNvPr>
          <p:cNvSpPr txBox="1"/>
          <p:nvPr/>
        </p:nvSpPr>
        <p:spPr>
          <a:xfrm>
            <a:off x="1222141" y="847979"/>
            <a:ext cx="7811023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4848">
                    <a:lumMod val="60000"/>
                    <a:lumOff val="40000"/>
                  </a:srgbClr>
                </a:solidFill>
                <a:effectLst/>
                <a:uLnTx/>
                <a:uFillTx/>
                <a:latin typeface="Caveat"/>
                <a:sym typeface="Caveat"/>
              </a:rPr>
              <a:t>*Foregrounding cultures without focusing on “yours-vs-theirs” perspectives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2991E7-80FC-46C6-809C-6555E5F8CC51}"/>
              </a:ext>
            </a:extLst>
          </p:cNvPr>
          <p:cNvSpPr txBox="1"/>
          <p:nvPr/>
        </p:nvSpPr>
        <p:spPr>
          <a:xfrm>
            <a:off x="1744530" y="1489392"/>
            <a:ext cx="5938144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Provide a model and/or provoking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 element (oral/written/non-verbal text)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veat"/>
              <a:cs typeface="Arial"/>
              <a:sym typeface="Cave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3E3DE1-09D4-4B86-BBAF-A5343AEC7991}"/>
              </a:ext>
            </a:extLst>
          </p:cNvPr>
          <p:cNvSpPr txBox="1"/>
          <p:nvPr/>
        </p:nvSpPr>
        <p:spPr>
          <a:xfrm>
            <a:off x="1710027" y="2838763"/>
            <a:ext cx="7243057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lang="en-US" sz="1800" dirty="0">
                <a:solidFill>
                  <a:srgbClr val="FFC000"/>
                </a:solidFill>
                <a:latin typeface="Caveat"/>
                <a:sym typeface="Caveat"/>
              </a:rPr>
              <a:t>Critical oral production for debate based on reflection, experiences, and/or others’ reports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veat"/>
              <a:sym typeface="Cavea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232C9-3688-45C1-BF17-21C87376638F}"/>
              </a:ext>
            </a:extLst>
          </p:cNvPr>
          <p:cNvSpPr txBox="1"/>
          <p:nvPr/>
        </p:nvSpPr>
        <p:spPr>
          <a:xfrm>
            <a:off x="1738106" y="2185889"/>
            <a:ext cx="6408367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9756B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D.I.E. strategy for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C9756B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 activation of cultural reference and language repertoire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9756B"/>
              </a:solidFill>
              <a:effectLst/>
              <a:uLnTx/>
              <a:uFillTx/>
              <a:latin typeface="Caveat"/>
              <a:cs typeface="Arial"/>
              <a:sym typeface="Caveat"/>
            </a:endParaRPr>
          </a:p>
        </p:txBody>
      </p:sp>
      <p:sp>
        <p:nvSpPr>
          <p:cNvPr id="14" name="Google Shape;534;p46">
            <a:extLst>
              <a:ext uri="{FF2B5EF4-FFF2-40B4-BE49-F238E27FC236}">
                <a16:creationId xmlns:a16="http://schemas.microsoft.com/office/drawing/2014/main" id="{CFA3C882-4513-4581-A34E-5475A780E898}"/>
              </a:ext>
            </a:extLst>
          </p:cNvPr>
          <p:cNvSpPr/>
          <p:nvPr/>
        </p:nvSpPr>
        <p:spPr>
          <a:xfrm>
            <a:off x="1380009" y="2876294"/>
            <a:ext cx="317329" cy="380806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538;p46">
            <a:extLst>
              <a:ext uri="{FF2B5EF4-FFF2-40B4-BE49-F238E27FC236}">
                <a16:creationId xmlns:a16="http://schemas.microsoft.com/office/drawing/2014/main" id="{6BF74ED0-BE40-4F49-9C18-83FE913C1D8E}"/>
              </a:ext>
            </a:extLst>
          </p:cNvPr>
          <p:cNvSpPr/>
          <p:nvPr/>
        </p:nvSpPr>
        <p:spPr>
          <a:xfrm>
            <a:off x="1339243" y="1609433"/>
            <a:ext cx="398863" cy="222613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540;p46">
            <a:extLst>
              <a:ext uri="{FF2B5EF4-FFF2-40B4-BE49-F238E27FC236}">
                <a16:creationId xmlns:a16="http://schemas.microsoft.com/office/drawing/2014/main" id="{89C84262-BA70-42C5-AF34-D378D3CB5BE7}"/>
              </a:ext>
            </a:extLst>
          </p:cNvPr>
          <p:cNvSpPr/>
          <p:nvPr/>
        </p:nvSpPr>
        <p:spPr>
          <a:xfrm>
            <a:off x="1367320" y="2250847"/>
            <a:ext cx="342708" cy="345637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454;p43">
            <a:extLst>
              <a:ext uri="{FF2B5EF4-FFF2-40B4-BE49-F238E27FC236}">
                <a16:creationId xmlns:a16="http://schemas.microsoft.com/office/drawing/2014/main" id="{FF9CD847-7F82-4C8B-8888-B76784BCD75E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3325096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ys I Can Be Awesome - Capoeira - Gair Rhydd">
            <a:extLst>
              <a:ext uri="{FF2B5EF4-FFF2-40B4-BE49-F238E27FC236}">
                <a16:creationId xmlns:a16="http://schemas.microsoft.com/office/drawing/2014/main" id="{5F28AD1A-05C5-4E8B-BC38-BD1C7A497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96" y="1477674"/>
            <a:ext cx="3465290" cy="26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" name="Google Shape;251;p31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11" name="Google Shape;239;p30">
            <a:extLst>
              <a:ext uri="{FF2B5EF4-FFF2-40B4-BE49-F238E27FC236}">
                <a16:creationId xmlns:a16="http://schemas.microsoft.com/office/drawing/2014/main" id="{B2843FE2-09A0-4CCC-BAF0-B56C0AF8E209}"/>
              </a:ext>
            </a:extLst>
          </p:cNvPr>
          <p:cNvSpPr txBox="1">
            <a:spLocks/>
          </p:cNvSpPr>
          <p:nvPr/>
        </p:nvSpPr>
        <p:spPr>
          <a:xfrm>
            <a:off x="1323447" y="570900"/>
            <a:ext cx="3563934" cy="37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pPr marL="0" indent="0">
              <a:buFont typeface="Caveat"/>
              <a:buNone/>
            </a:pPr>
            <a:r>
              <a:rPr lang="en-US" sz="2400">
                <a:solidFill>
                  <a:srgbClr val="860D0E"/>
                </a:solidFill>
              </a:rPr>
              <a:t>HANDS-ON</a:t>
            </a:r>
            <a:r>
              <a:rPr lang="pt-BR" sz="2400">
                <a:solidFill>
                  <a:srgbClr val="860D0E"/>
                </a:solidFill>
              </a:rPr>
              <a:t>: </a:t>
            </a:r>
            <a:r>
              <a:rPr lang="en-US" sz="2400">
                <a:solidFill>
                  <a:srgbClr val="860D0E"/>
                </a:solidFill>
              </a:rPr>
              <a:t>Content and Tasks</a:t>
            </a:r>
            <a:endParaRPr lang="en-US" sz="2800" dirty="0">
              <a:solidFill>
                <a:srgbClr val="860D0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122E6C-07DC-4A74-ADF0-0097D6F3D0B1}"/>
              </a:ext>
            </a:extLst>
          </p:cNvPr>
          <p:cNvSpPr txBox="1"/>
          <p:nvPr/>
        </p:nvSpPr>
        <p:spPr>
          <a:xfrm>
            <a:off x="1222141" y="847979"/>
            <a:ext cx="7811023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4848">
                    <a:lumMod val="60000"/>
                    <a:lumOff val="40000"/>
                  </a:srgbClr>
                </a:solidFill>
                <a:effectLst/>
                <a:uLnTx/>
                <a:uFillTx/>
                <a:latin typeface="Caveat"/>
                <a:sym typeface="Caveat"/>
              </a:rPr>
              <a:t>*Foregrounding cultures without focusing on “yours-vs-theirs” perspectives </a:t>
            </a:r>
          </a:p>
        </p:txBody>
      </p:sp>
      <p:grpSp>
        <p:nvGrpSpPr>
          <p:cNvPr id="13" name="Google Shape;265;p32">
            <a:extLst>
              <a:ext uri="{FF2B5EF4-FFF2-40B4-BE49-F238E27FC236}">
                <a16:creationId xmlns:a16="http://schemas.microsoft.com/office/drawing/2014/main" id="{849B3336-AAE0-4D65-9643-F99376EA6EC7}"/>
              </a:ext>
            </a:extLst>
          </p:cNvPr>
          <p:cNvGrpSpPr/>
          <p:nvPr/>
        </p:nvGrpSpPr>
        <p:grpSpPr>
          <a:xfrm>
            <a:off x="1323447" y="1455919"/>
            <a:ext cx="5382153" cy="2721271"/>
            <a:chOff x="1177450" y="241631"/>
            <a:chExt cx="6173152" cy="3616776"/>
          </a:xfrm>
          <a:solidFill>
            <a:schemeClr val="tx2">
              <a:lumMod val="25000"/>
            </a:schemeClr>
          </a:solidFill>
        </p:grpSpPr>
        <p:sp>
          <p:nvSpPr>
            <p:cNvPr id="14" name="Google Shape;266;p32">
              <a:extLst>
                <a:ext uri="{FF2B5EF4-FFF2-40B4-BE49-F238E27FC236}">
                  <a16:creationId xmlns:a16="http://schemas.microsoft.com/office/drawing/2014/main" id="{80BF819E-1EEF-45A0-A9E4-39709A2C55F0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>
                  <a:lumMod val="8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67;p32">
              <a:extLst>
                <a:ext uri="{FF2B5EF4-FFF2-40B4-BE49-F238E27FC236}">
                  <a16:creationId xmlns:a16="http://schemas.microsoft.com/office/drawing/2014/main" id="{70D58F87-36E0-48C8-9BF5-A82D24F28E66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68;p32">
              <a:extLst>
                <a:ext uri="{FF2B5EF4-FFF2-40B4-BE49-F238E27FC236}">
                  <a16:creationId xmlns:a16="http://schemas.microsoft.com/office/drawing/2014/main" id="{D8916E72-494D-447E-BF03-2EEF97E870F3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9;p32">
              <a:extLst>
                <a:ext uri="{FF2B5EF4-FFF2-40B4-BE49-F238E27FC236}">
                  <a16:creationId xmlns:a16="http://schemas.microsoft.com/office/drawing/2014/main" id="{3B3200B6-21EC-43D0-AD05-62DA5AC7B41D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534;p46">
            <a:extLst>
              <a:ext uri="{FF2B5EF4-FFF2-40B4-BE49-F238E27FC236}">
                <a16:creationId xmlns:a16="http://schemas.microsoft.com/office/drawing/2014/main" id="{5F818103-4FDF-47FF-96C0-D3A6B52DDEE4}"/>
              </a:ext>
            </a:extLst>
          </p:cNvPr>
          <p:cNvSpPr/>
          <p:nvPr/>
        </p:nvSpPr>
        <p:spPr>
          <a:xfrm>
            <a:off x="6488835" y="2850817"/>
            <a:ext cx="317329" cy="380806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538;p46">
            <a:extLst>
              <a:ext uri="{FF2B5EF4-FFF2-40B4-BE49-F238E27FC236}">
                <a16:creationId xmlns:a16="http://schemas.microsoft.com/office/drawing/2014/main" id="{AF9C7A48-0831-42DC-8566-2E0376B11912}"/>
              </a:ext>
            </a:extLst>
          </p:cNvPr>
          <p:cNvSpPr/>
          <p:nvPr/>
        </p:nvSpPr>
        <p:spPr>
          <a:xfrm>
            <a:off x="6448069" y="1583956"/>
            <a:ext cx="398863" cy="222613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40;p46">
            <a:extLst>
              <a:ext uri="{FF2B5EF4-FFF2-40B4-BE49-F238E27FC236}">
                <a16:creationId xmlns:a16="http://schemas.microsoft.com/office/drawing/2014/main" id="{7FB6137E-35E3-4FF4-8F09-DE8E3FE40D2F}"/>
              </a:ext>
            </a:extLst>
          </p:cNvPr>
          <p:cNvSpPr/>
          <p:nvPr/>
        </p:nvSpPr>
        <p:spPr>
          <a:xfrm>
            <a:off x="6476146" y="2225370"/>
            <a:ext cx="342708" cy="345637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8C1A38-340E-4BE5-8C6D-DA6C310CF5D6}"/>
              </a:ext>
            </a:extLst>
          </p:cNvPr>
          <p:cNvSpPr txBox="1"/>
          <p:nvPr/>
        </p:nvSpPr>
        <p:spPr>
          <a:xfrm>
            <a:off x="6913928" y="1500853"/>
            <a:ext cx="932971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escribe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6C043C-D0D5-435F-AA83-C9D5CB38978A}"/>
              </a:ext>
            </a:extLst>
          </p:cNvPr>
          <p:cNvSpPr txBox="1"/>
          <p:nvPr/>
        </p:nvSpPr>
        <p:spPr>
          <a:xfrm>
            <a:off x="6846932" y="2825518"/>
            <a:ext cx="963900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lang="en-US" sz="1800" b="1" u="sng" dirty="0">
                <a:solidFill>
                  <a:srgbClr val="FFC000"/>
                </a:solidFill>
                <a:latin typeface="Caveat"/>
                <a:sym typeface="Caveat"/>
              </a:rPr>
              <a:t>E</a:t>
            </a:r>
            <a:r>
              <a:rPr lang="en-US" sz="1800" dirty="0">
                <a:solidFill>
                  <a:srgbClr val="FFC000"/>
                </a:solidFill>
                <a:latin typeface="Caveat"/>
                <a:sym typeface="Caveat"/>
              </a:rPr>
              <a:t>valuate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veat"/>
              <a:sym typeface="Cavea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51B56D-D1F7-4A37-B52A-3165AE1C4820}"/>
              </a:ext>
            </a:extLst>
          </p:cNvPr>
          <p:cNvSpPr txBox="1"/>
          <p:nvPr/>
        </p:nvSpPr>
        <p:spPr>
          <a:xfrm>
            <a:off x="6846932" y="2194382"/>
            <a:ext cx="1109003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C9756B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9756B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nterpret</a:t>
            </a:r>
          </a:p>
        </p:txBody>
      </p:sp>
      <p:sp>
        <p:nvSpPr>
          <p:cNvPr id="25" name="Google Shape;454;p43">
            <a:extLst>
              <a:ext uri="{FF2B5EF4-FFF2-40B4-BE49-F238E27FC236}">
                <a16:creationId xmlns:a16="http://schemas.microsoft.com/office/drawing/2014/main" id="{3AF85A89-064B-4482-9479-40419D49D82B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are we doing?</a:t>
            </a:r>
            <a:endParaRPr dirty="0"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2"/>
          </p:nvPr>
        </p:nvSpPr>
        <p:spPr>
          <a:xfrm>
            <a:off x="5341864" y="1287950"/>
            <a:ext cx="3530700" cy="32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HANDS-ON: </a:t>
            </a:r>
            <a:r>
              <a:rPr lang="en-US" sz="1800" dirty="0"/>
              <a:t>Content and Tasks</a:t>
            </a: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*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Grammar-based content</a:t>
            </a: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*Vocabulary-driven materials</a:t>
            </a: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chemeClr val="accent4">
                    <a:lumMod val="75000"/>
                  </a:schemeClr>
                </a:solidFill>
              </a:rPr>
              <a:t>*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Oral tasks – focusing on use of language with pronunciation in the background</a:t>
            </a: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*Written assignments and tasks focusing on use of language with accuracy in the background</a:t>
            </a: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*Foregrounding cultures without focusing on “yours-vs-theirs” perspectives </a:t>
            </a:r>
            <a:endParaRPr sz="1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1"/>
          </p:nvPr>
        </p:nvSpPr>
        <p:spPr>
          <a:xfrm>
            <a:off x="1333194" y="1287950"/>
            <a:ext cx="3530700" cy="32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/>
              <a:t>PRESENTATION</a:t>
            </a:r>
            <a:endParaRPr sz="1800" dirty="0"/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rgbClr val="7030A0"/>
                </a:solidFill>
              </a:rPr>
              <a:t>*</a:t>
            </a:r>
            <a:r>
              <a:rPr lang="en-US" sz="1800" dirty="0">
                <a:solidFill>
                  <a:srgbClr val="7030A0"/>
                </a:solidFill>
              </a:rPr>
              <a:t>Overview of methods, approaches, and pedagogies applied to the Portuguese as a Foreign/Second/Additional Language field from the 60’s to early 2000’s</a:t>
            </a: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*Current pedagogies and/or proposals for theoretical/pedagogical updates</a:t>
            </a: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*How theoretical assumptions can be translated into practice (especially for material design/adjustment)</a:t>
            </a:r>
          </a:p>
        </p:txBody>
      </p:sp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9" name="Google Shape;716;p47">
            <a:extLst>
              <a:ext uri="{FF2B5EF4-FFF2-40B4-BE49-F238E27FC236}">
                <a16:creationId xmlns:a16="http://schemas.microsoft.com/office/drawing/2014/main" id="{B78CD5BB-A0E6-438F-B292-6CD23C603B50}"/>
              </a:ext>
            </a:extLst>
          </p:cNvPr>
          <p:cNvGrpSpPr/>
          <p:nvPr/>
        </p:nvGrpSpPr>
        <p:grpSpPr>
          <a:xfrm>
            <a:off x="757238" y="392907"/>
            <a:ext cx="469429" cy="500472"/>
            <a:chOff x="6506504" y="937343"/>
            <a:chExt cx="744273" cy="793950"/>
          </a:xfrm>
        </p:grpSpPr>
        <p:sp>
          <p:nvSpPr>
            <p:cNvPr id="10" name="Google Shape;717;p47">
              <a:extLst>
                <a:ext uri="{FF2B5EF4-FFF2-40B4-BE49-F238E27FC236}">
                  <a16:creationId xmlns:a16="http://schemas.microsoft.com/office/drawing/2014/main" id="{1DAACAFE-2A7E-4597-928F-36FCB57E0B8C}"/>
                </a:ext>
              </a:extLst>
            </p:cNvPr>
            <p:cNvSpPr/>
            <p:nvPr/>
          </p:nvSpPr>
          <p:spPr>
            <a:xfrm>
              <a:off x="6666683" y="1079385"/>
              <a:ext cx="422268" cy="171940"/>
            </a:xfrm>
            <a:custGeom>
              <a:avLst/>
              <a:gdLst/>
              <a:ahLst/>
              <a:cxnLst/>
              <a:rect l="l" t="t" r="r" b="b"/>
              <a:pathLst>
                <a:path w="2085276" h="859701" extrusionOk="0">
                  <a:moveTo>
                    <a:pt x="2085276" y="859701"/>
                  </a:moveTo>
                  <a:cubicBezTo>
                    <a:pt x="2064893" y="746925"/>
                    <a:pt x="2027047" y="641516"/>
                    <a:pt x="1974723" y="545821"/>
                  </a:cubicBezTo>
                  <a:lnTo>
                    <a:pt x="1952816" y="507721"/>
                  </a:lnTo>
                  <a:cubicBezTo>
                    <a:pt x="1535303" y="-176492"/>
                    <a:pt x="577914" y="-161950"/>
                    <a:pt x="140271" y="507721"/>
                  </a:cubicBezTo>
                  <a:lnTo>
                    <a:pt x="116523" y="545821"/>
                  </a:lnTo>
                  <a:cubicBezTo>
                    <a:pt x="57721" y="643421"/>
                    <a:pt x="18098" y="749783"/>
                    <a:pt x="0" y="859701"/>
                  </a:cubicBezTo>
                  <a:lnTo>
                    <a:pt x="2085276" y="8597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718;p47">
              <a:extLst>
                <a:ext uri="{FF2B5EF4-FFF2-40B4-BE49-F238E27FC236}">
                  <a16:creationId xmlns:a16="http://schemas.microsoft.com/office/drawing/2014/main" id="{895C7315-B09C-4F9F-9127-123821A1A496}"/>
                </a:ext>
              </a:extLst>
            </p:cNvPr>
            <p:cNvSpPr/>
            <p:nvPr/>
          </p:nvSpPr>
          <p:spPr>
            <a:xfrm>
              <a:off x="6664423" y="1259933"/>
              <a:ext cx="427985" cy="171450"/>
            </a:xfrm>
            <a:custGeom>
              <a:avLst/>
              <a:gdLst/>
              <a:ahLst/>
              <a:cxnLst/>
              <a:rect l="l" t="t" r="r" b="b"/>
              <a:pathLst>
                <a:path w="2113506" h="857250" extrusionOk="0">
                  <a:moveTo>
                    <a:pt x="3910" y="178753"/>
                  </a:moveTo>
                  <a:cubicBezTo>
                    <a:pt x="22706" y="451485"/>
                    <a:pt x="153833" y="652844"/>
                    <a:pt x="287056" y="857250"/>
                  </a:cubicBezTo>
                  <a:lnTo>
                    <a:pt x="1834170" y="857250"/>
                  </a:lnTo>
                  <a:cubicBezTo>
                    <a:pt x="1971457" y="654495"/>
                    <a:pt x="2109316" y="461137"/>
                    <a:pt x="2113316" y="178753"/>
                  </a:cubicBezTo>
                  <a:lnTo>
                    <a:pt x="2113507" y="140653"/>
                  </a:lnTo>
                  <a:cubicBezTo>
                    <a:pt x="2112935" y="92710"/>
                    <a:pt x="2109125" y="45784"/>
                    <a:pt x="2102585" y="0"/>
                  </a:cubicBezTo>
                  <a:lnTo>
                    <a:pt x="5815" y="0"/>
                  </a:lnTo>
                  <a:cubicBezTo>
                    <a:pt x="-1170" y="58991"/>
                    <a:pt x="-1932" y="118872"/>
                    <a:pt x="3910" y="1787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719;p47">
              <a:extLst>
                <a:ext uri="{FF2B5EF4-FFF2-40B4-BE49-F238E27FC236}">
                  <a16:creationId xmlns:a16="http://schemas.microsoft.com/office/drawing/2014/main" id="{9ECAC3DE-21A4-434B-A0A3-7B94DDC2518C}"/>
                </a:ext>
              </a:extLst>
            </p:cNvPr>
            <p:cNvSpPr/>
            <p:nvPr/>
          </p:nvSpPr>
          <p:spPr>
            <a:xfrm>
              <a:off x="6727642" y="1439988"/>
              <a:ext cx="303068" cy="171348"/>
            </a:xfrm>
            <a:custGeom>
              <a:avLst/>
              <a:gdLst/>
              <a:ahLst/>
              <a:cxnLst/>
              <a:rect l="l" t="t" r="r" b="b"/>
              <a:pathLst>
                <a:path w="1496631" h="856741" extrusionOk="0">
                  <a:moveTo>
                    <a:pt x="0" y="0"/>
                  </a:moveTo>
                  <a:cubicBezTo>
                    <a:pt x="63500" y="97853"/>
                    <a:pt x="125984" y="197485"/>
                    <a:pt x="175451" y="306896"/>
                  </a:cubicBezTo>
                  <a:lnTo>
                    <a:pt x="191071" y="344996"/>
                  </a:lnTo>
                  <a:cubicBezTo>
                    <a:pt x="230060" y="445262"/>
                    <a:pt x="254762" y="554419"/>
                    <a:pt x="254762" y="679895"/>
                  </a:cubicBezTo>
                  <a:cubicBezTo>
                    <a:pt x="254762" y="777558"/>
                    <a:pt x="333946" y="856742"/>
                    <a:pt x="431610" y="856742"/>
                  </a:cubicBezTo>
                  <a:lnTo>
                    <a:pt x="1080960" y="856742"/>
                  </a:lnTo>
                  <a:cubicBezTo>
                    <a:pt x="1189609" y="856488"/>
                    <a:pt x="1267206" y="763143"/>
                    <a:pt x="1257808" y="656653"/>
                  </a:cubicBezTo>
                  <a:cubicBezTo>
                    <a:pt x="1257808" y="539178"/>
                    <a:pt x="1277874" y="437261"/>
                    <a:pt x="1310259" y="344996"/>
                  </a:cubicBezTo>
                  <a:lnTo>
                    <a:pt x="1324483" y="306896"/>
                  </a:lnTo>
                  <a:cubicBezTo>
                    <a:pt x="1370775" y="194501"/>
                    <a:pt x="1432687" y="95567"/>
                    <a:pt x="14966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" name="Google Shape;720;p47">
              <a:extLst>
                <a:ext uri="{FF2B5EF4-FFF2-40B4-BE49-F238E27FC236}">
                  <a16:creationId xmlns:a16="http://schemas.microsoft.com/office/drawing/2014/main" id="{728E6702-244B-4D96-8F7F-6EC8F0FE56C8}"/>
                </a:ext>
              </a:extLst>
            </p:cNvPr>
            <p:cNvGrpSpPr/>
            <p:nvPr/>
          </p:nvGrpSpPr>
          <p:grpSpPr>
            <a:xfrm>
              <a:off x="6506504" y="937343"/>
              <a:ext cx="744273" cy="793950"/>
              <a:chOff x="6565437" y="1588001"/>
              <a:chExt cx="744273" cy="793950"/>
            </a:xfrm>
          </p:grpSpPr>
          <p:sp>
            <p:nvSpPr>
              <p:cNvPr id="14" name="Google Shape;721;p47">
                <a:extLst>
                  <a:ext uri="{FF2B5EF4-FFF2-40B4-BE49-F238E27FC236}">
                    <a16:creationId xmlns:a16="http://schemas.microsoft.com/office/drawing/2014/main" id="{C3A83409-586D-48DD-AF4E-88258A33EA4A}"/>
                  </a:ext>
                </a:extLst>
              </p:cNvPr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722;p47">
                <a:extLst>
                  <a:ext uri="{FF2B5EF4-FFF2-40B4-BE49-F238E27FC236}">
                    <a16:creationId xmlns:a16="http://schemas.microsoft.com/office/drawing/2014/main" id="{F8CDA82A-A1E9-482C-8066-17CAA7F6DAD9}"/>
                  </a:ext>
                </a:extLst>
              </p:cNvPr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723;p47">
                <a:extLst>
                  <a:ext uri="{FF2B5EF4-FFF2-40B4-BE49-F238E27FC236}">
                    <a16:creationId xmlns:a16="http://schemas.microsoft.com/office/drawing/2014/main" id="{596C0532-BBE6-44FF-AF0D-764738FDE158}"/>
                  </a:ext>
                </a:extLst>
              </p:cNvPr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724;p47">
                <a:extLst>
                  <a:ext uri="{FF2B5EF4-FFF2-40B4-BE49-F238E27FC236}">
                    <a16:creationId xmlns:a16="http://schemas.microsoft.com/office/drawing/2014/main" id="{B6E74E9A-AC77-430D-9E7C-E8C0203520D8}"/>
                  </a:ext>
                </a:extLst>
              </p:cNvPr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725;p47">
                <a:extLst>
                  <a:ext uri="{FF2B5EF4-FFF2-40B4-BE49-F238E27FC236}">
                    <a16:creationId xmlns:a16="http://schemas.microsoft.com/office/drawing/2014/main" id="{18B6A0A0-D178-493B-A07F-03F2E34C922D}"/>
                  </a:ext>
                </a:extLst>
              </p:cNvPr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726;p47">
                <a:extLst>
                  <a:ext uri="{FF2B5EF4-FFF2-40B4-BE49-F238E27FC236}">
                    <a16:creationId xmlns:a16="http://schemas.microsoft.com/office/drawing/2014/main" id="{20C98D64-36D9-4B25-B24E-801FE995495E}"/>
                  </a:ext>
                </a:extLst>
              </p:cNvPr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727;p47">
                <a:extLst>
                  <a:ext uri="{FF2B5EF4-FFF2-40B4-BE49-F238E27FC236}">
                    <a16:creationId xmlns:a16="http://schemas.microsoft.com/office/drawing/2014/main" id="{F80DDB5C-FC16-429B-ADCE-24971E9DE363}"/>
                  </a:ext>
                </a:extLst>
              </p:cNvPr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728;p47">
                <a:extLst>
                  <a:ext uri="{FF2B5EF4-FFF2-40B4-BE49-F238E27FC236}">
                    <a16:creationId xmlns:a16="http://schemas.microsoft.com/office/drawing/2014/main" id="{5A69270B-D4CD-4446-8184-0AAB43582A9B}"/>
                  </a:ext>
                </a:extLst>
              </p:cNvPr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729;p47">
                <a:extLst>
                  <a:ext uri="{FF2B5EF4-FFF2-40B4-BE49-F238E27FC236}">
                    <a16:creationId xmlns:a16="http://schemas.microsoft.com/office/drawing/2014/main" id="{23A33FEB-721F-4582-AB93-C26D63229057}"/>
                  </a:ext>
                </a:extLst>
              </p:cNvPr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730;p47">
                <a:extLst>
                  <a:ext uri="{FF2B5EF4-FFF2-40B4-BE49-F238E27FC236}">
                    <a16:creationId xmlns:a16="http://schemas.microsoft.com/office/drawing/2014/main" id="{C110B219-8FD0-4CE4-99EC-4CE921090F1C}"/>
                  </a:ext>
                </a:extLst>
              </p:cNvPr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" name="Google Shape;517;p46">
            <a:extLst>
              <a:ext uri="{FF2B5EF4-FFF2-40B4-BE49-F238E27FC236}">
                <a16:creationId xmlns:a16="http://schemas.microsoft.com/office/drawing/2014/main" id="{97592B23-CA77-4104-B021-0BD1A942CF93}"/>
              </a:ext>
            </a:extLst>
          </p:cNvPr>
          <p:cNvSpPr/>
          <p:nvPr/>
        </p:nvSpPr>
        <p:spPr>
          <a:xfrm rot="16041295">
            <a:off x="7927392" y="1173889"/>
            <a:ext cx="345637" cy="349067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524;p46">
            <a:extLst>
              <a:ext uri="{FF2B5EF4-FFF2-40B4-BE49-F238E27FC236}">
                <a16:creationId xmlns:a16="http://schemas.microsoft.com/office/drawing/2014/main" id="{A583C0BC-9790-4BA2-911B-915CE7A7BC60}"/>
              </a:ext>
            </a:extLst>
          </p:cNvPr>
          <p:cNvSpPr/>
          <p:nvPr/>
        </p:nvSpPr>
        <p:spPr>
          <a:xfrm rot="20072622">
            <a:off x="2808378" y="1108307"/>
            <a:ext cx="380305" cy="356370"/>
          </a:xfrm>
          <a:custGeom>
            <a:avLst/>
            <a:gdLst/>
            <a:ahLst/>
            <a:cxnLst/>
            <a:rect l="l" t="t" r="r" b="b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54;p43">
            <a:extLst>
              <a:ext uri="{FF2B5EF4-FFF2-40B4-BE49-F238E27FC236}">
                <a16:creationId xmlns:a16="http://schemas.microsoft.com/office/drawing/2014/main" id="{97A858BD-0E6C-41C7-ADD5-D59216E91AD4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build="p"/>
      <p:bldP spid="53" grpId="0" build="p"/>
      <p:bldP spid="40" grpId="0" animBg="1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11" name="Google Shape;239;p30">
            <a:extLst>
              <a:ext uri="{FF2B5EF4-FFF2-40B4-BE49-F238E27FC236}">
                <a16:creationId xmlns:a16="http://schemas.microsoft.com/office/drawing/2014/main" id="{B2843FE2-09A0-4CCC-BAF0-B56C0AF8E209}"/>
              </a:ext>
            </a:extLst>
          </p:cNvPr>
          <p:cNvSpPr txBox="1">
            <a:spLocks/>
          </p:cNvSpPr>
          <p:nvPr/>
        </p:nvSpPr>
        <p:spPr>
          <a:xfrm>
            <a:off x="1323447" y="570900"/>
            <a:ext cx="3563934" cy="37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pPr marL="0" indent="0">
              <a:buFont typeface="Caveat"/>
              <a:buNone/>
            </a:pPr>
            <a:r>
              <a:rPr lang="en-US" sz="2400">
                <a:solidFill>
                  <a:srgbClr val="860D0E"/>
                </a:solidFill>
              </a:rPr>
              <a:t>HANDS-ON</a:t>
            </a:r>
            <a:r>
              <a:rPr lang="pt-BR" sz="2400">
                <a:solidFill>
                  <a:srgbClr val="860D0E"/>
                </a:solidFill>
              </a:rPr>
              <a:t>: </a:t>
            </a:r>
            <a:r>
              <a:rPr lang="en-US" sz="2400">
                <a:solidFill>
                  <a:srgbClr val="860D0E"/>
                </a:solidFill>
              </a:rPr>
              <a:t>Content and Tasks</a:t>
            </a:r>
            <a:endParaRPr lang="en-US" sz="2800" dirty="0">
              <a:solidFill>
                <a:srgbClr val="860D0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122E6C-07DC-4A74-ADF0-0097D6F3D0B1}"/>
              </a:ext>
            </a:extLst>
          </p:cNvPr>
          <p:cNvSpPr txBox="1"/>
          <p:nvPr/>
        </p:nvSpPr>
        <p:spPr>
          <a:xfrm>
            <a:off x="1222141" y="847979"/>
            <a:ext cx="7811023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4848">
                    <a:lumMod val="60000"/>
                    <a:lumOff val="40000"/>
                  </a:srgbClr>
                </a:solidFill>
                <a:effectLst/>
                <a:uLnTx/>
                <a:uFillTx/>
                <a:latin typeface="Caveat"/>
                <a:sym typeface="Caveat"/>
              </a:rPr>
              <a:t>*Foregrounding cultures without focusing on “yours-vs-theirs” perspectives </a:t>
            </a:r>
          </a:p>
        </p:txBody>
      </p:sp>
      <p:grpSp>
        <p:nvGrpSpPr>
          <p:cNvPr id="13" name="Google Shape;265;p32">
            <a:extLst>
              <a:ext uri="{FF2B5EF4-FFF2-40B4-BE49-F238E27FC236}">
                <a16:creationId xmlns:a16="http://schemas.microsoft.com/office/drawing/2014/main" id="{849B3336-AAE0-4D65-9643-F99376EA6EC7}"/>
              </a:ext>
            </a:extLst>
          </p:cNvPr>
          <p:cNvGrpSpPr/>
          <p:nvPr/>
        </p:nvGrpSpPr>
        <p:grpSpPr>
          <a:xfrm>
            <a:off x="1323447" y="1455919"/>
            <a:ext cx="5382153" cy="2721271"/>
            <a:chOff x="1177450" y="241631"/>
            <a:chExt cx="6173152" cy="3616776"/>
          </a:xfrm>
          <a:solidFill>
            <a:schemeClr val="tx2">
              <a:lumMod val="25000"/>
            </a:schemeClr>
          </a:solidFill>
        </p:grpSpPr>
        <p:sp>
          <p:nvSpPr>
            <p:cNvPr id="14" name="Google Shape;266;p32">
              <a:extLst>
                <a:ext uri="{FF2B5EF4-FFF2-40B4-BE49-F238E27FC236}">
                  <a16:creationId xmlns:a16="http://schemas.microsoft.com/office/drawing/2014/main" id="{80BF819E-1EEF-45A0-A9E4-39709A2C55F0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>
                  <a:lumMod val="8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67;p32">
              <a:extLst>
                <a:ext uri="{FF2B5EF4-FFF2-40B4-BE49-F238E27FC236}">
                  <a16:creationId xmlns:a16="http://schemas.microsoft.com/office/drawing/2014/main" id="{70D58F87-36E0-48C8-9BF5-A82D24F28E66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68;p32">
              <a:extLst>
                <a:ext uri="{FF2B5EF4-FFF2-40B4-BE49-F238E27FC236}">
                  <a16:creationId xmlns:a16="http://schemas.microsoft.com/office/drawing/2014/main" id="{D8916E72-494D-447E-BF03-2EEF97E870F3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9;p32">
              <a:extLst>
                <a:ext uri="{FF2B5EF4-FFF2-40B4-BE49-F238E27FC236}">
                  <a16:creationId xmlns:a16="http://schemas.microsoft.com/office/drawing/2014/main" id="{3B3200B6-21EC-43D0-AD05-62DA5AC7B41D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534;p46">
            <a:extLst>
              <a:ext uri="{FF2B5EF4-FFF2-40B4-BE49-F238E27FC236}">
                <a16:creationId xmlns:a16="http://schemas.microsoft.com/office/drawing/2014/main" id="{5F818103-4FDF-47FF-96C0-D3A6B52DDEE4}"/>
              </a:ext>
            </a:extLst>
          </p:cNvPr>
          <p:cNvSpPr/>
          <p:nvPr/>
        </p:nvSpPr>
        <p:spPr>
          <a:xfrm>
            <a:off x="6488835" y="2850817"/>
            <a:ext cx="317329" cy="380806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538;p46">
            <a:extLst>
              <a:ext uri="{FF2B5EF4-FFF2-40B4-BE49-F238E27FC236}">
                <a16:creationId xmlns:a16="http://schemas.microsoft.com/office/drawing/2014/main" id="{AF9C7A48-0831-42DC-8566-2E0376B11912}"/>
              </a:ext>
            </a:extLst>
          </p:cNvPr>
          <p:cNvSpPr/>
          <p:nvPr/>
        </p:nvSpPr>
        <p:spPr>
          <a:xfrm>
            <a:off x="6448069" y="1583956"/>
            <a:ext cx="398863" cy="222613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40;p46">
            <a:extLst>
              <a:ext uri="{FF2B5EF4-FFF2-40B4-BE49-F238E27FC236}">
                <a16:creationId xmlns:a16="http://schemas.microsoft.com/office/drawing/2014/main" id="{7FB6137E-35E3-4FF4-8F09-DE8E3FE40D2F}"/>
              </a:ext>
            </a:extLst>
          </p:cNvPr>
          <p:cNvSpPr/>
          <p:nvPr/>
        </p:nvSpPr>
        <p:spPr>
          <a:xfrm>
            <a:off x="6476146" y="2225370"/>
            <a:ext cx="342708" cy="345637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8C1A38-340E-4BE5-8C6D-DA6C310CF5D6}"/>
              </a:ext>
            </a:extLst>
          </p:cNvPr>
          <p:cNvSpPr txBox="1"/>
          <p:nvPr/>
        </p:nvSpPr>
        <p:spPr>
          <a:xfrm>
            <a:off x="6913928" y="1500853"/>
            <a:ext cx="932971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escribe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6C043C-D0D5-435F-AA83-C9D5CB38978A}"/>
              </a:ext>
            </a:extLst>
          </p:cNvPr>
          <p:cNvSpPr txBox="1"/>
          <p:nvPr/>
        </p:nvSpPr>
        <p:spPr>
          <a:xfrm>
            <a:off x="6846932" y="2825518"/>
            <a:ext cx="963900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lang="en-US" sz="1800" b="1" u="sng" dirty="0">
                <a:solidFill>
                  <a:srgbClr val="FFC000"/>
                </a:solidFill>
                <a:latin typeface="Caveat"/>
                <a:sym typeface="Caveat"/>
              </a:rPr>
              <a:t>E</a:t>
            </a:r>
            <a:r>
              <a:rPr lang="en-US" sz="1800" dirty="0">
                <a:solidFill>
                  <a:srgbClr val="FFC000"/>
                </a:solidFill>
                <a:latin typeface="Caveat"/>
                <a:sym typeface="Caveat"/>
              </a:rPr>
              <a:t>valuate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veat"/>
              <a:sym typeface="Cavea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51B56D-D1F7-4A37-B52A-3165AE1C4820}"/>
              </a:ext>
            </a:extLst>
          </p:cNvPr>
          <p:cNvSpPr txBox="1"/>
          <p:nvPr/>
        </p:nvSpPr>
        <p:spPr>
          <a:xfrm>
            <a:off x="6846932" y="2194382"/>
            <a:ext cx="1109003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C9756B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9756B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nterpret</a:t>
            </a:r>
          </a:p>
        </p:txBody>
      </p:sp>
      <p:pic>
        <p:nvPicPr>
          <p:cNvPr id="3076" name="Picture 4" descr="Law at the End of the Day: 17th Annual Symposium, “Religion, Racism and  Religious Racism: The Color of Faith Discrimination”--Africana Studies  Department at the University of North Carolina at Charlotte">
            <a:extLst>
              <a:ext uri="{FF2B5EF4-FFF2-40B4-BE49-F238E27FC236}">
                <a16:creationId xmlns:a16="http://schemas.microsoft.com/office/drawing/2014/main" id="{6B0248F4-5878-4C7E-A72F-6FE00D74E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931" y="1583956"/>
            <a:ext cx="4188777" cy="23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454;p43">
            <a:extLst>
              <a:ext uri="{FF2B5EF4-FFF2-40B4-BE49-F238E27FC236}">
                <a16:creationId xmlns:a16="http://schemas.microsoft.com/office/drawing/2014/main" id="{CFA63D71-D0A7-4752-9F2B-F6155E62E320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2980928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11" name="Google Shape;239;p30">
            <a:extLst>
              <a:ext uri="{FF2B5EF4-FFF2-40B4-BE49-F238E27FC236}">
                <a16:creationId xmlns:a16="http://schemas.microsoft.com/office/drawing/2014/main" id="{B2843FE2-09A0-4CCC-BAF0-B56C0AF8E209}"/>
              </a:ext>
            </a:extLst>
          </p:cNvPr>
          <p:cNvSpPr txBox="1">
            <a:spLocks/>
          </p:cNvSpPr>
          <p:nvPr/>
        </p:nvSpPr>
        <p:spPr>
          <a:xfrm>
            <a:off x="1323447" y="570900"/>
            <a:ext cx="3563934" cy="37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pPr marL="0" indent="0">
              <a:buFont typeface="Caveat"/>
              <a:buNone/>
            </a:pPr>
            <a:r>
              <a:rPr lang="en-US" sz="2400">
                <a:solidFill>
                  <a:srgbClr val="860D0E"/>
                </a:solidFill>
              </a:rPr>
              <a:t>HANDS-ON</a:t>
            </a:r>
            <a:r>
              <a:rPr lang="pt-BR" sz="2400">
                <a:solidFill>
                  <a:srgbClr val="860D0E"/>
                </a:solidFill>
              </a:rPr>
              <a:t>: </a:t>
            </a:r>
            <a:r>
              <a:rPr lang="en-US" sz="2400">
                <a:solidFill>
                  <a:srgbClr val="860D0E"/>
                </a:solidFill>
              </a:rPr>
              <a:t>Content and Tasks</a:t>
            </a:r>
            <a:endParaRPr lang="en-US" sz="2800" dirty="0">
              <a:solidFill>
                <a:srgbClr val="860D0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122E6C-07DC-4A74-ADF0-0097D6F3D0B1}"/>
              </a:ext>
            </a:extLst>
          </p:cNvPr>
          <p:cNvSpPr txBox="1"/>
          <p:nvPr/>
        </p:nvSpPr>
        <p:spPr>
          <a:xfrm>
            <a:off x="1222141" y="847979"/>
            <a:ext cx="7811023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4848">
                    <a:lumMod val="60000"/>
                    <a:lumOff val="40000"/>
                  </a:srgbClr>
                </a:solidFill>
                <a:effectLst/>
                <a:uLnTx/>
                <a:uFillTx/>
                <a:latin typeface="Caveat"/>
                <a:sym typeface="Caveat"/>
              </a:rPr>
              <a:t>*Foregrounding cultures without focusing on “yours-vs-theirs” perspectives </a:t>
            </a:r>
          </a:p>
        </p:txBody>
      </p:sp>
      <p:grpSp>
        <p:nvGrpSpPr>
          <p:cNvPr id="13" name="Google Shape;265;p32">
            <a:extLst>
              <a:ext uri="{FF2B5EF4-FFF2-40B4-BE49-F238E27FC236}">
                <a16:creationId xmlns:a16="http://schemas.microsoft.com/office/drawing/2014/main" id="{849B3336-AAE0-4D65-9643-F99376EA6EC7}"/>
              </a:ext>
            </a:extLst>
          </p:cNvPr>
          <p:cNvGrpSpPr/>
          <p:nvPr/>
        </p:nvGrpSpPr>
        <p:grpSpPr>
          <a:xfrm>
            <a:off x="1323447" y="1455919"/>
            <a:ext cx="5382153" cy="2721271"/>
            <a:chOff x="1177450" y="241631"/>
            <a:chExt cx="6173152" cy="3616776"/>
          </a:xfrm>
          <a:solidFill>
            <a:schemeClr val="tx2">
              <a:lumMod val="25000"/>
            </a:schemeClr>
          </a:solidFill>
        </p:grpSpPr>
        <p:sp>
          <p:nvSpPr>
            <p:cNvPr id="14" name="Google Shape;266;p32">
              <a:extLst>
                <a:ext uri="{FF2B5EF4-FFF2-40B4-BE49-F238E27FC236}">
                  <a16:creationId xmlns:a16="http://schemas.microsoft.com/office/drawing/2014/main" id="{80BF819E-1EEF-45A0-A9E4-39709A2C55F0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>
                  <a:lumMod val="8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67;p32">
              <a:extLst>
                <a:ext uri="{FF2B5EF4-FFF2-40B4-BE49-F238E27FC236}">
                  <a16:creationId xmlns:a16="http://schemas.microsoft.com/office/drawing/2014/main" id="{70D58F87-36E0-48C8-9BF5-A82D24F28E66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68;p32">
              <a:extLst>
                <a:ext uri="{FF2B5EF4-FFF2-40B4-BE49-F238E27FC236}">
                  <a16:creationId xmlns:a16="http://schemas.microsoft.com/office/drawing/2014/main" id="{D8916E72-494D-447E-BF03-2EEF97E870F3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9;p32">
              <a:extLst>
                <a:ext uri="{FF2B5EF4-FFF2-40B4-BE49-F238E27FC236}">
                  <a16:creationId xmlns:a16="http://schemas.microsoft.com/office/drawing/2014/main" id="{3B3200B6-21EC-43D0-AD05-62DA5AC7B41D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534;p46">
            <a:extLst>
              <a:ext uri="{FF2B5EF4-FFF2-40B4-BE49-F238E27FC236}">
                <a16:creationId xmlns:a16="http://schemas.microsoft.com/office/drawing/2014/main" id="{5F818103-4FDF-47FF-96C0-D3A6B52DDEE4}"/>
              </a:ext>
            </a:extLst>
          </p:cNvPr>
          <p:cNvSpPr/>
          <p:nvPr/>
        </p:nvSpPr>
        <p:spPr>
          <a:xfrm>
            <a:off x="6488835" y="2850817"/>
            <a:ext cx="317329" cy="380806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538;p46">
            <a:extLst>
              <a:ext uri="{FF2B5EF4-FFF2-40B4-BE49-F238E27FC236}">
                <a16:creationId xmlns:a16="http://schemas.microsoft.com/office/drawing/2014/main" id="{AF9C7A48-0831-42DC-8566-2E0376B11912}"/>
              </a:ext>
            </a:extLst>
          </p:cNvPr>
          <p:cNvSpPr/>
          <p:nvPr/>
        </p:nvSpPr>
        <p:spPr>
          <a:xfrm>
            <a:off x="6448069" y="1583956"/>
            <a:ext cx="398863" cy="222613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40;p46">
            <a:extLst>
              <a:ext uri="{FF2B5EF4-FFF2-40B4-BE49-F238E27FC236}">
                <a16:creationId xmlns:a16="http://schemas.microsoft.com/office/drawing/2014/main" id="{7FB6137E-35E3-4FF4-8F09-DE8E3FE40D2F}"/>
              </a:ext>
            </a:extLst>
          </p:cNvPr>
          <p:cNvSpPr/>
          <p:nvPr/>
        </p:nvSpPr>
        <p:spPr>
          <a:xfrm>
            <a:off x="6476146" y="2225370"/>
            <a:ext cx="342708" cy="345637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8C1A38-340E-4BE5-8C6D-DA6C310CF5D6}"/>
              </a:ext>
            </a:extLst>
          </p:cNvPr>
          <p:cNvSpPr txBox="1"/>
          <p:nvPr/>
        </p:nvSpPr>
        <p:spPr>
          <a:xfrm>
            <a:off x="6913928" y="1500853"/>
            <a:ext cx="932971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escribe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6C043C-D0D5-435F-AA83-C9D5CB38978A}"/>
              </a:ext>
            </a:extLst>
          </p:cNvPr>
          <p:cNvSpPr txBox="1"/>
          <p:nvPr/>
        </p:nvSpPr>
        <p:spPr>
          <a:xfrm>
            <a:off x="6846932" y="2825518"/>
            <a:ext cx="963900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lang="en-US" sz="1800" b="1" u="sng" dirty="0">
                <a:solidFill>
                  <a:srgbClr val="FFC000"/>
                </a:solidFill>
                <a:latin typeface="Caveat"/>
                <a:sym typeface="Caveat"/>
              </a:rPr>
              <a:t>E</a:t>
            </a:r>
            <a:r>
              <a:rPr lang="en-US" sz="1800" dirty="0">
                <a:solidFill>
                  <a:srgbClr val="FFC000"/>
                </a:solidFill>
                <a:latin typeface="Caveat"/>
                <a:sym typeface="Caveat"/>
              </a:rPr>
              <a:t>valuate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veat"/>
              <a:sym typeface="Cavea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51B56D-D1F7-4A37-B52A-3165AE1C4820}"/>
              </a:ext>
            </a:extLst>
          </p:cNvPr>
          <p:cNvSpPr txBox="1"/>
          <p:nvPr/>
        </p:nvSpPr>
        <p:spPr>
          <a:xfrm>
            <a:off x="6846932" y="2194382"/>
            <a:ext cx="1109003" cy="40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Font typeface="Caveat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C9756B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9756B"/>
                </a:solidFill>
                <a:effectLst/>
                <a:uLnTx/>
                <a:uFillTx/>
                <a:latin typeface="Caveat"/>
                <a:cs typeface="Arial"/>
                <a:sym typeface="Caveat"/>
              </a:rPr>
              <a:t>nterpret</a:t>
            </a: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A20ED313-4E1F-4A05-9696-D63CA6E4E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071" y="1618638"/>
            <a:ext cx="4183638" cy="2266265"/>
          </a:xfrm>
          <a:prstGeom prst="rect">
            <a:avLst/>
          </a:prstGeom>
        </p:spPr>
      </p:pic>
      <p:sp>
        <p:nvSpPr>
          <p:cNvPr id="25" name="Google Shape;454;p43">
            <a:extLst>
              <a:ext uri="{FF2B5EF4-FFF2-40B4-BE49-F238E27FC236}">
                <a16:creationId xmlns:a16="http://schemas.microsoft.com/office/drawing/2014/main" id="{F7739F0C-2E0D-4082-9936-4D8D61DADB36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3788927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3"/>
          <p:cNvSpPr txBox="1">
            <a:spLocks noGrp="1"/>
          </p:cNvSpPr>
          <p:nvPr>
            <p:ph type="title"/>
          </p:nvPr>
        </p:nvSpPr>
        <p:spPr>
          <a:xfrm>
            <a:off x="2147455" y="129768"/>
            <a:ext cx="6538119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5"/>
                </a:solidFill>
              </a:rPr>
              <a:t>YOUR TURN!!!</a:t>
            </a:r>
            <a:endParaRPr sz="4000" dirty="0">
              <a:solidFill>
                <a:schemeClr val="accent5"/>
              </a:solidFill>
            </a:endParaRPr>
          </a:p>
        </p:txBody>
      </p:sp>
      <p:sp>
        <p:nvSpPr>
          <p:cNvPr id="455" name="Google Shape;455;p43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457" name="Google Shape;457;p43"/>
          <p:cNvSpPr txBox="1"/>
          <p:nvPr/>
        </p:nvSpPr>
        <p:spPr>
          <a:xfrm>
            <a:off x="1416579" y="3229937"/>
            <a:ext cx="14235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C</a:t>
            </a:r>
            <a:r>
              <a:rPr lang="en" sz="13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hoose </a:t>
            </a:r>
            <a:br>
              <a:rPr lang="en" sz="1500" dirty="0">
                <a:latin typeface="Caveat"/>
                <a:ea typeface="Caveat"/>
                <a:cs typeface="Caveat"/>
                <a:sym typeface="Caveat"/>
              </a:rPr>
            </a:br>
            <a:r>
              <a:rPr lang="en-US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Select</a:t>
            </a:r>
            <a:r>
              <a:rPr lang="pt-BR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 a</a:t>
            </a:r>
            <a:r>
              <a:rPr lang="en-US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 theme, topic, content, etc. that you find challenging to work in your classroom</a:t>
            </a:r>
            <a:r>
              <a:rPr lang="pt-BR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sz="1500"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59" name="Google Shape;459;p43"/>
          <p:cNvSpPr txBox="1"/>
          <p:nvPr/>
        </p:nvSpPr>
        <p:spPr>
          <a:xfrm>
            <a:off x="3309161" y="3229937"/>
            <a:ext cx="14235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Share</a:t>
            </a:r>
            <a:br>
              <a:rPr lang="en" sz="1500" dirty="0">
                <a:latin typeface="Caveat"/>
                <a:ea typeface="Caveat"/>
                <a:cs typeface="Caveat"/>
                <a:sym typeface="Caveat"/>
              </a:rPr>
            </a:br>
            <a:r>
              <a:rPr kumimoji="0" lang="en-US" b="0" i="0" u="none" strike="noStrike" kern="0" cap="none" spc="0" normalizeH="0" baseline="0" dirty="0">
                <a:ln>
                  <a:noFill/>
                </a:ln>
                <a:solidFill>
                  <a:srgbClr val="606A7C"/>
                </a:solidFill>
                <a:effectLst/>
                <a:uLnTx/>
                <a:uFillTx/>
                <a:latin typeface="Caveat"/>
                <a:ea typeface="Caveat"/>
                <a:cs typeface="Caveat"/>
                <a:sym typeface="Caveat"/>
              </a:rPr>
              <a:t>Talk to your peers in the breakout room about it </a:t>
            </a:r>
            <a:endParaRPr lang="en-US" sz="1500"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61" name="Google Shape;461;p43"/>
          <p:cNvSpPr txBox="1"/>
          <p:nvPr/>
        </p:nvSpPr>
        <p:spPr>
          <a:xfrm>
            <a:off x="5201744" y="3229937"/>
            <a:ext cx="14235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Brainstorm</a:t>
            </a:r>
            <a:br>
              <a:rPr lang="en" sz="1500" dirty="0">
                <a:latin typeface="Caveat"/>
                <a:ea typeface="Caveat"/>
                <a:cs typeface="Caveat"/>
                <a:sym typeface="Caveat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06A7C"/>
                </a:solidFill>
                <a:effectLst/>
                <a:uLnTx/>
                <a:uFillTx/>
                <a:latin typeface="Caveat"/>
                <a:ea typeface="Caveat"/>
                <a:cs typeface="Caveat"/>
                <a:sym typeface="Caveat"/>
              </a:rPr>
              <a:t>Come up with some ideas for adjustment and/or design</a:t>
            </a:r>
            <a:endParaRPr sz="1500"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63" name="Google Shape;463;p43"/>
          <p:cNvSpPr txBox="1"/>
          <p:nvPr/>
        </p:nvSpPr>
        <p:spPr>
          <a:xfrm>
            <a:off x="7094326" y="3229937"/>
            <a:ext cx="14235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Present</a:t>
            </a:r>
            <a:br>
              <a:rPr lang="en" sz="1500" dirty="0">
                <a:latin typeface="Caveat"/>
                <a:ea typeface="Caveat"/>
                <a:cs typeface="Caveat"/>
                <a:sym typeface="Caveat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06A7C"/>
                </a:solidFill>
                <a:effectLst/>
                <a:uLnTx/>
                <a:uFillTx/>
                <a:latin typeface="Caveat"/>
                <a:ea typeface="Caveat"/>
                <a:cs typeface="Caveat"/>
                <a:sym typeface="Caveat"/>
              </a:rPr>
              <a:t>Tell us what you’ve got! </a:t>
            </a:r>
            <a:endParaRPr lang="en-US" sz="1500"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" name="Google Shape;504;p46">
            <a:extLst>
              <a:ext uri="{FF2B5EF4-FFF2-40B4-BE49-F238E27FC236}">
                <a16:creationId xmlns:a16="http://schemas.microsoft.com/office/drawing/2014/main" id="{40DA035A-51F2-45FA-827F-8BA423BE7F1F}"/>
              </a:ext>
            </a:extLst>
          </p:cNvPr>
          <p:cNvSpPr/>
          <p:nvPr/>
        </p:nvSpPr>
        <p:spPr>
          <a:xfrm>
            <a:off x="1411775" y="371320"/>
            <a:ext cx="548700" cy="552662"/>
          </a:xfrm>
          <a:custGeom>
            <a:avLst/>
            <a:gdLst/>
            <a:ahLst/>
            <a:cxnLst/>
            <a:rect l="l" t="t" r="r" b="b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 descr="6 Criteria for Choosing a LIMS">
            <a:extLst>
              <a:ext uri="{FF2B5EF4-FFF2-40B4-BE49-F238E27FC236}">
                <a16:creationId xmlns:a16="http://schemas.microsoft.com/office/drawing/2014/main" id="{DA9D1B14-4640-4315-87EE-DACBB03D4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776" y="1788143"/>
            <a:ext cx="1631354" cy="10866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haring Information - Kids Environment Kids Health - National Institute of  Environmental Health Sciences">
            <a:extLst>
              <a:ext uri="{FF2B5EF4-FFF2-40B4-BE49-F238E27FC236}">
                <a16:creationId xmlns:a16="http://schemas.microsoft.com/office/drawing/2014/main" id="{CC056A95-8238-4738-8383-38E8338C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585" y="1788143"/>
            <a:ext cx="1448900" cy="10866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4EDCF6-107C-4314-9578-061EC2B66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001" y="1742911"/>
            <a:ext cx="1258985" cy="13023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8" name="Picture 8" descr="Questions from &amp;#39;The Online Presentation Skills&amp;#39; Webinar. - IRM Connects, by  IRM UK | IT Blog.">
            <a:extLst>
              <a:ext uri="{FF2B5EF4-FFF2-40B4-BE49-F238E27FC236}">
                <a16:creationId xmlns:a16="http://schemas.microsoft.com/office/drawing/2014/main" id="{2C205DE8-2DD2-41A1-8033-F9BE9F317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56" y="1857575"/>
            <a:ext cx="1513631" cy="9478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454;p43">
            <a:extLst>
              <a:ext uri="{FF2B5EF4-FFF2-40B4-BE49-F238E27FC236}">
                <a16:creationId xmlns:a16="http://schemas.microsoft.com/office/drawing/2014/main" id="{E02A9548-44B4-4FF6-B6BC-0045B85A021C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3"/>
          <p:cNvSpPr txBox="1">
            <a:spLocks noGrp="1"/>
          </p:cNvSpPr>
          <p:nvPr>
            <p:ph type="title"/>
          </p:nvPr>
        </p:nvSpPr>
        <p:spPr>
          <a:xfrm>
            <a:off x="3812556" y="1188880"/>
            <a:ext cx="1808018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DCB01"/>
                </a:solidFill>
              </a:rPr>
              <a:t>QUESTIONS?</a:t>
            </a:r>
            <a:endParaRPr sz="4000" dirty="0">
              <a:solidFill>
                <a:srgbClr val="FDCB01"/>
              </a:solidFill>
            </a:endParaRPr>
          </a:p>
        </p:txBody>
      </p:sp>
      <p:sp>
        <p:nvSpPr>
          <p:cNvPr id="455" name="Google Shape;455;p43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7170" name="Picture 2" descr="Asking Questions in Portuguese | Practice Portuguese">
            <a:extLst>
              <a:ext uri="{FF2B5EF4-FFF2-40B4-BE49-F238E27FC236}">
                <a16:creationId xmlns:a16="http://schemas.microsoft.com/office/drawing/2014/main" id="{AB792CF9-662D-4524-B657-0F41C8711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29" y="886753"/>
            <a:ext cx="2191580" cy="14616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Our comments system - Coolsmartphone">
            <a:extLst>
              <a:ext uri="{FF2B5EF4-FFF2-40B4-BE49-F238E27FC236}">
                <a16:creationId xmlns:a16="http://schemas.microsoft.com/office/drawing/2014/main" id="{CB4C7CED-4E08-4D94-8ABE-C4C0D9D0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125" y="2795094"/>
            <a:ext cx="2245957" cy="14616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454;p43">
            <a:extLst>
              <a:ext uri="{FF2B5EF4-FFF2-40B4-BE49-F238E27FC236}">
                <a16:creationId xmlns:a16="http://schemas.microsoft.com/office/drawing/2014/main" id="{979DAB67-75E5-422C-86BB-112ECE02A777}"/>
              </a:ext>
            </a:extLst>
          </p:cNvPr>
          <p:cNvSpPr txBox="1">
            <a:spLocks/>
          </p:cNvSpPr>
          <p:nvPr/>
        </p:nvSpPr>
        <p:spPr>
          <a:xfrm>
            <a:off x="6596366" y="3097221"/>
            <a:ext cx="1808018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4000" dirty="0">
                <a:solidFill>
                  <a:srgbClr val="AE6DD5"/>
                </a:solidFill>
              </a:rPr>
              <a:t>COMMENTS?</a:t>
            </a:r>
          </a:p>
        </p:txBody>
      </p:sp>
      <p:sp>
        <p:nvSpPr>
          <p:cNvPr id="16" name="Google Shape;454;p43">
            <a:extLst>
              <a:ext uri="{FF2B5EF4-FFF2-40B4-BE49-F238E27FC236}">
                <a16:creationId xmlns:a16="http://schemas.microsoft.com/office/drawing/2014/main" id="{33B456C0-9C52-4684-8E9C-A5EDD46EB498}"/>
              </a:ext>
            </a:extLst>
          </p:cNvPr>
          <p:cNvSpPr txBox="1">
            <a:spLocks/>
          </p:cNvSpPr>
          <p:nvPr/>
        </p:nvSpPr>
        <p:spPr>
          <a:xfrm>
            <a:off x="1342501" y="4488873"/>
            <a:ext cx="3077098" cy="46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dirty="0">
                <a:solidFill>
                  <a:schemeClr val="accent6"/>
                </a:solidFill>
              </a:rPr>
              <a:t>s</a:t>
            </a:r>
            <a:r>
              <a:rPr lang="en-US" dirty="0">
                <a:solidFill>
                  <a:schemeClr val="accent6"/>
                </a:solidFill>
              </a:rPr>
              <a:t>araivacarilo.1@osu.edu</a:t>
            </a:r>
          </a:p>
        </p:txBody>
      </p:sp>
      <p:sp>
        <p:nvSpPr>
          <p:cNvPr id="17" name="Google Shape;454;p43">
            <a:extLst>
              <a:ext uri="{FF2B5EF4-FFF2-40B4-BE49-F238E27FC236}">
                <a16:creationId xmlns:a16="http://schemas.microsoft.com/office/drawing/2014/main" id="{395C551E-F5E3-47B4-8C0F-1BA99DBDA54A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2499708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F5210-976B-4D61-8E98-0C7A6720BD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Thanks</a:t>
            </a:r>
            <a:r>
              <a:rPr lang="pt-BR" dirty="0"/>
              <a:t>! ¡GRACIAS!</a:t>
            </a:r>
            <a:br>
              <a:rPr lang="pt-BR" dirty="0"/>
            </a:br>
            <a:r>
              <a:rPr lang="pt-BR" dirty="0"/>
              <a:t>OBRIGADA!</a:t>
            </a:r>
            <a:endParaRPr lang="en-US" dirty="0"/>
          </a:p>
        </p:txBody>
      </p:sp>
      <p:sp>
        <p:nvSpPr>
          <p:cNvPr id="3" name="Google Shape;454;p43">
            <a:extLst>
              <a:ext uri="{FF2B5EF4-FFF2-40B4-BE49-F238E27FC236}">
                <a16:creationId xmlns:a16="http://schemas.microsoft.com/office/drawing/2014/main" id="{DF763AD5-5446-4F16-BB1F-EC67E770ECA0}"/>
              </a:ext>
            </a:extLst>
          </p:cNvPr>
          <p:cNvSpPr txBox="1">
            <a:spLocks/>
          </p:cNvSpPr>
          <p:nvPr/>
        </p:nvSpPr>
        <p:spPr>
          <a:xfrm>
            <a:off x="3427610" y="3304309"/>
            <a:ext cx="3077098" cy="46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dirty="0">
                <a:solidFill>
                  <a:schemeClr val="accent6"/>
                </a:solidFill>
              </a:rPr>
              <a:t>s</a:t>
            </a:r>
            <a:r>
              <a:rPr lang="en-US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91234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ctrTitle" idx="4294967295"/>
          </p:nvPr>
        </p:nvSpPr>
        <p:spPr>
          <a:xfrm>
            <a:off x="1323060" y="590405"/>
            <a:ext cx="1411500" cy="687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6">
                    <a:lumMod val="75000"/>
                  </a:schemeClr>
                </a:solidFill>
              </a:rPr>
              <a:t>Olá!</a:t>
            </a:r>
            <a:endParaRPr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294967295"/>
          </p:nvPr>
        </p:nvSpPr>
        <p:spPr>
          <a:xfrm>
            <a:off x="2902853" y="450850"/>
            <a:ext cx="5354400" cy="2020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Michele Saraiva Carilo</a:t>
            </a:r>
            <a:endParaRPr sz="36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Triple license – ESL, Portuguese, Literatures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Master’s Degree in Applied Linguistics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PhD in Language Education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Postdoctoral Research in Teacher Education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3600" b="1" dirty="0"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1154767" y="105610"/>
            <a:ext cx="1817263" cy="1674422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963;p47">
            <a:extLst>
              <a:ext uri="{FF2B5EF4-FFF2-40B4-BE49-F238E27FC236}">
                <a16:creationId xmlns:a16="http://schemas.microsoft.com/office/drawing/2014/main" id="{6B2C643B-6815-483A-814A-8DBA6F8FF71C}"/>
              </a:ext>
            </a:extLst>
          </p:cNvPr>
          <p:cNvGrpSpPr/>
          <p:nvPr/>
        </p:nvGrpSpPr>
        <p:grpSpPr>
          <a:xfrm>
            <a:off x="7957765" y="1015503"/>
            <a:ext cx="373053" cy="445790"/>
            <a:chOff x="8095060" y="5664590"/>
            <a:chExt cx="497404" cy="594388"/>
          </a:xfrm>
        </p:grpSpPr>
        <p:grpSp>
          <p:nvGrpSpPr>
            <p:cNvPr id="7" name="Google Shape;964;p47">
              <a:extLst>
                <a:ext uri="{FF2B5EF4-FFF2-40B4-BE49-F238E27FC236}">
                  <a16:creationId xmlns:a16="http://schemas.microsoft.com/office/drawing/2014/main" id="{0D515F66-EA02-42EC-B668-6BFEFEDC1541}"/>
                </a:ext>
              </a:extLst>
            </p:cNvPr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20" name="Google Shape;965;p47">
                <a:extLst>
                  <a:ext uri="{FF2B5EF4-FFF2-40B4-BE49-F238E27FC236}">
                    <a16:creationId xmlns:a16="http://schemas.microsoft.com/office/drawing/2014/main" id="{51C3FBFF-6BC6-4233-91EC-03E1CEC2D27F}"/>
                  </a:ext>
                </a:extLst>
              </p:cNvPr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966;p47">
                <a:extLst>
                  <a:ext uri="{FF2B5EF4-FFF2-40B4-BE49-F238E27FC236}">
                    <a16:creationId xmlns:a16="http://schemas.microsoft.com/office/drawing/2014/main" id="{CD7E796A-5A57-40C0-A037-10B51169643C}"/>
                  </a:ext>
                </a:extLst>
              </p:cNvPr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967;p47">
                <a:extLst>
                  <a:ext uri="{FF2B5EF4-FFF2-40B4-BE49-F238E27FC236}">
                    <a16:creationId xmlns:a16="http://schemas.microsoft.com/office/drawing/2014/main" id="{C832B300-C1F9-40F0-9C24-BF3B26A0D330}"/>
                  </a:ext>
                </a:extLst>
              </p:cNvPr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" name="Google Shape;968;p47">
              <a:extLst>
                <a:ext uri="{FF2B5EF4-FFF2-40B4-BE49-F238E27FC236}">
                  <a16:creationId xmlns:a16="http://schemas.microsoft.com/office/drawing/2014/main" id="{DAA34160-2062-40A6-93A5-FEB2D93685F9}"/>
                </a:ext>
              </a:extLst>
            </p:cNvPr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17" name="Google Shape;969;p47">
                <a:extLst>
                  <a:ext uri="{FF2B5EF4-FFF2-40B4-BE49-F238E27FC236}">
                    <a16:creationId xmlns:a16="http://schemas.microsoft.com/office/drawing/2014/main" id="{D2488744-54E3-40AD-B60E-93B0A6091CDE}"/>
                  </a:ext>
                </a:extLst>
              </p:cNvPr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970;p47">
                <a:extLst>
                  <a:ext uri="{FF2B5EF4-FFF2-40B4-BE49-F238E27FC236}">
                    <a16:creationId xmlns:a16="http://schemas.microsoft.com/office/drawing/2014/main" id="{1131515B-5986-410D-9D44-E4C88FA67D5D}"/>
                  </a:ext>
                </a:extLst>
              </p:cNvPr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971;p47">
                <a:extLst>
                  <a:ext uri="{FF2B5EF4-FFF2-40B4-BE49-F238E27FC236}">
                    <a16:creationId xmlns:a16="http://schemas.microsoft.com/office/drawing/2014/main" id="{0B33D187-752A-4274-B922-F50F5B17532E}"/>
                  </a:ext>
                </a:extLst>
              </p:cNvPr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972;p47">
              <a:extLst>
                <a:ext uri="{FF2B5EF4-FFF2-40B4-BE49-F238E27FC236}">
                  <a16:creationId xmlns:a16="http://schemas.microsoft.com/office/drawing/2014/main" id="{55C2BB1C-7841-462D-A741-52B4CC1F6CCD}"/>
                </a:ext>
              </a:extLst>
            </p:cNvPr>
            <p:cNvGrpSpPr/>
            <p:nvPr/>
          </p:nvGrpSpPr>
          <p:grpSpPr>
            <a:xfrm>
              <a:off x="8095060" y="5765998"/>
              <a:ext cx="497404" cy="298838"/>
              <a:chOff x="8095060" y="5765998"/>
              <a:chExt cx="497404" cy="298838"/>
            </a:xfrm>
          </p:grpSpPr>
          <p:sp>
            <p:nvSpPr>
              <p:cNvPr id="14" name="Google Shape;973;p47">
                <a:extLst>
                  <a:ext uri="{FF2B5EF4-FFF2-40B4-BE49-F238E27FC236}">
                    <a16:creationId xmlns:a16="http://schemas.microsoft.com/office/drawing/2014/main" id="{9CC64128-A860-4005-BC9A-886B19B08BEB}"/>
                  </a:ext>
                </a:extLst>
              </p:cNvPr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974;p47">
                <a:extLst>
                  <a:ext uri="{FF2B5EF4-FFF2-40B4-BE49-F238E27FC236}">
                    <a16:creationId xmlns:a16="http://schemas.microsoft.com/office/drawing/2014/main" id="{77CB6579-F10F-48C2-876A-A55776A8BA6F}"/>
                  </a:ext>
                </a:extLst>
              </p:cNvPr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975;p47">
                <a:extLst>
                  <a:ext uri="{FF2B5EF4-FFF2-40B4-BE49-F238E27FC236}">
                    <a16:creationId xmlns:a16="http://schemas.microsoft.com/office/drawing/2014/main" id="{3CAC81A2-38E0-46DD-A5F0-BC1A45597723}"/>
                  </a:ext>
                </a:extLst>
              </p:cNvPr>
              <p:cNvSpPr/>
              <p:nvPr/>
            </p:nvSpPr>
            <p:spPr>
              <a:xfrm>
                <a:off x="8343763" y="5899089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976;p47">
              <a:extLst>
                <a:ext uri="{FF2B5EF4-FFF2-40B4-BE49-F238E27FC236}">
                  <a16:creationId xmlns:a16="http://schemas.microsoft.com/office/drawing/2014/main" id="{461586C5-7BCB-4229-A1E9-567B5D1D6E85}"/>
                </a:ext>
              </a:extLst>
            </p:cNvPr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11" name="Google Shape;977;p47">
                <a:extLst>
                  <a:ext uri="{FF2B5EF4-FFF2-40B4-BE49-F238E27FC236}">
                    <a16:creationId xmlns:a16="http://schemas.microsoft.com/office/drawing/2014/main" id="{CCF17240-284F-4EFB-9085-B38752B0D97B}"/>
                  </a:ext>
                </a:extLst>
              </p:cNvPr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978;p47">
                <a:extLst>
                  <a:ext uri="{FF2B5EF4-FFF2-40B4-BE49-F238E27FC236}">
                    <a16:creationId xmlns:a16="http://schemas.microsoft.com/office/drawing/2014/main" id="{B8249E63-64F1-4EB3-889F-25332B58B7AA}"/>
                  </a:ext>
                </a:extLst>
              </p:cNvPr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979;p47">
                <a:extLst>
                  <a:ext uri="{FF2B5EF4-FFF2-40B4-BE49-F238E27FC236}">
                    <a16:creationId xmlns:a16="http://schemas.microsoft.com/office/drawing/2014/main" id="{F3BA127F-C8A1-4225-ABE5-F47F5E2700D6}"/>
                  </a:ext>
                </a:extLst>
              </p:cNvPr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" name="Google Shape;61;p13">
            <a:extLst>
              <a:ext uri="{FF2B5EF4-FFF2-40B4-BE49-F238E27FC236}">
                <a16:creationId xmlns:a16="http://schemas.microsoft.com/office/drawing/2014/main" id="{61755647-E14F-4B5D-A501-FD30B459531C}"/>
              </a:ext>
            </a:extLst>
          </p:cNvPr>
          <p:cNvSpPr txBox="1">
            <a:spLocks/>
          </p:cNvSpPr>
          <p:nvPr/>
        </p:nvSpPr>
        <p:spPr>
          <a:xfrm>
            <a:off x="1176447" y="3080860"/>
            <a:ext cx="5354400" cy="161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pPr marL="0" indent="0" algn="ctr">
              <a:buFont typeface="Caveat"/>
              <a:buNone/>
            </a:pPr>
            <a:r>
              <a:rPr lang="en-US" sz="3600" b="1" dirty="0"/>
              <a:t>Publications </a:t>
            </a:r>
          </a:p>
          <a:p>
            <a:pPr marL="0" indent="0" algn="ctr">
              <a:buSzPts val="1100"/>
              <a:buFont typeface="Arial"/>
              <a:buNone/>
            </a:pPr>
            <a:r>
              <a:rPr lang="en-US" dirty="0"/>
              <a:t>Proficiency Exam – </a:t>
            </a:r>
            <a:r>
              <a:rPr lang="en-US" dirty="0" err="1"/>
              <a:t>Celpe</a:t>
            </a:r>
            <a:r>
              <a:rPr lang="en-US" dirty="0"/>
              <a:t>-Bras (2008-2010)</a:t>
            </a:r>
          </a:p>
          <a:p>
            <a:pPr marL="0" indent="0" algn="ctr">
              <a:buSzPts val="1100"/>
              <a:buFont typeface="Arial"/>
              <a:buNone/>
            </a:pPr>
            <a:r>
              <a:rPr lang="en-US" dirty="0"/>
              <a:t>Online Education for Spanish Speakers (2010-2013)</a:t>
            </a:r>
          </a:p>
          <a:p>
            <a:pPr marL="0" indent="0" algn="ctr">
              <a:buSzPts val="1100"/>
              <a:buFont typeface="Arial"/>
              <a:buNone/>
            </a:pPr>
            <a:r>
              <a:rPr lang="en-US" dirty="0"/>
              <a:t>Critical and Intercultural Pedagogies (2014-recent)</a:t>
            </a:r>
          </a:p>
          <a:p>
            <a:pPr marL="0" indent="0" algn="ctr">
              <a:buSzPts val="1100"/>
              <a:buFont typeface="Arial"/>
              <a:buNone/>
            </a:pPr>
            <a:endParaRPr lang="en-US" sz="3600" b="1" dirty="0"/>
          </a:p>
        </p:txBody>
      </p:sp>
      <p:grpSp>
        <p:nvGrpSpPr>
          <p:cNvPr id="25" name="Google Shape;863;p47">
            <a:extLst>
              <a:ext uri="{FF2B5EF4-FFF2-40B4-BE49-F238E27FC236}">
                <a16:creationId xmlns:a16="http://schemas.microsoft.com/office/drawing/2014/main" id="{6AE75AE9-8EF9-4A5A-BE25-22D7FECAEBC8}"/>
              </a:ext>
            </a:extLst>
          </p:cNvPr>
          <p:cNvGrpSpPr/>
          <p:nvPr/>
        </p:nvGrpSpPr>
        <p:grpSpPr>
          <a:xfrm>
            <a:off x="6530847" y="3529047"/>
            <a:ext cx="445768" cy="445697"/>
            <a:chOff x="1674084" y="3214987"/>
            <a:chExt cx="720142" cy="720027"/>
          </a:xfrm>
        </p:grpSpPr>
        <p:sp>
          <p:nvSpPr>
            <p:cNvPr id="26" name="Google Shape;864;p47">
              <a:extLst>
                <a:ext uri="{FF2B5EF4-FFF2-40B4-BE49-F238E27FC236}">
                  <a16:creationId xmlns:a16="http://schemas.microsoft.com/office/drawing/2014/main" id="{3E6B1AB0-2282-4D3D-BC54-8114A07911D5}"/>
                </a:ext>
              </a:extLst>
            </p:cNvPr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65;p47">
              <a:extLst>
                <a:ext uri="{FF2B5EF4-FFF2-40B4-BE49-F238E27FC236}">
                  <a16:creationId xmlns:a16="http://schemas.microsoft.com/office/drawing/2014/main" id="{61330BB8-5E0C-4475-8347-7713244FD952}"/>
                </a:ext>
              </a:extLst>
            </p:cNvPr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66;p47">
              <a:extLst>
                <a:ext uri="{FF2B5EF4-FFF2-40B4-BE49-F238E27FC236}">
                  <a16:creationId xmlns:a16="http://schemas.microsoft.com/office/drawing/2014/main" id="{8A28ABA0-398F-4070-A36A-74EDA47B7B6D}"/>
                </a:ext>
              </a:extLst>
            </p:cNvPr>
            <p:cNvSpPr/>
            <p:nvPr/>
          </p:nvSpPr>
          <p:spPr>
            <a:xfrm>
              <a:off x="1861110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67;p47">
              <a:extLst>
                <a:ext uri="{FF2B5EF4-FFF2-40B4-BE49-F238E27FC236}">
                  <a16:creationId xmlns:a16="http://schemas.microsoft.com/office/drawing/2014/main" id="{C4D602FF-4811-4480-8FFC-C34D05E41354}"/>
                </a:ext>
              </a:extLst>
            </p:cNvPr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68;p47">
              <a:extLst>
                <a:ext uri="{FF2B5EF4-FFF2-40B4-BE49-F238E27FC236}">
                  <a16:creationId xmlns:a16="http://schemas.microsoft.com/office/drawing/2014/main" id="{F86E0DF0-CCE1-4397-988E-F39B4D3B9F74}"/>
                </a:ext>
              </a:extLst>
            </p:cNvPr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69;p47">
              <a:extLst>
                <a:ext uri="{FF2B5EF4-FFF2-40B4-BE49-F238E27FC236}">
                  <a16:creationId xmlns:a16="http://schemas.microsoft.com/office/drawing/2014/main" id="{8AD98FB8-FC50-4E03-897A-9B58192FDB8D}"/>
                </a:ext>
              </a:extLst>
            </p:cNvPr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70;p47">
              <a:extLst>
                <a:ext uri="{FF2B5EF4-FFF2-40B4-BE49-F238E27FC236}">
                  <a16:creationId xmlns:a16="http://schemas.microsoft.com/office/drawing/2014/main" id="{4F35D793-B5D5-47F0-85A2-A5216AB34857}"/>
                </a:ext>
              </a:extLst>
            </p:cNvPr>
            <p:cNvSpPr/>
            <p:nvPr/>
          </p:nvSpPr>
          <p:spPr>
            <a:xfrm>
              <a:off x="1995010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71;p47">
              <a:extLst>
                <a:ext uri="{FF2B5EF4-FFF2-40B4-BE49-F238E27FC236}">
                  <a16:creationId xmlns:a16="http://schemas.microsoft.com/office/drawing/2014/main" id="{69C7F920-6EEB-4976-B2A8-DCE8A6151CB7}"/>
                </a:ext>
              </a:extLst>
            </p:cNvPr>
            <p:cNvSpPr/>
            <p:nvPr/>
          </p:nvSpPr>
          <p:spPr>
            <a:xfrm>
              <a:off x="2220560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72;p47">
              <a:extLst>
                <a:ext uri="{FF2B5EF4-FFF2-40B4-BE49-F238E27FC236}">
                  <a16:creationId xmlns:a16="http://schemas.microsoft.com/office/drawing/2014/main" id="{803F7B4E-1395-43F9-932C-456E6DF9F299}"/>
                </a:ext>
              </a:extLst>
            </p:cNvPr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73;p47">
              <a:extLst>
                <a:ext uri="{FF2B5EF4-FFF2-40B4-BE49-F238E27FC236}">
                  <a16:creationId xmlns:a16="http://schemas.microsoft.com/office/drawing/2014/main" id="{3D42A136-D7FF-4A9D-95CA-45488C148DB4}"/>
                </a:ext>
              </a:extLst>
            </p:cNvPr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74;p47">
              <a:extLst>
                <a:ext uri="{FF2B5EF4-FFF2-40B4-BE49-F238E27FC236}">
                  <a16:creationId xmlns:a16="http://schemas.microsoft.com/office/drawing/2014/main" id="{573854E4-80B6-4FBA-BD17-9C8E5A79F40C}"/>
                </a:ext>
              </a:extLst>
            </p:cNvPr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75;p47">
              <a:extLst>
                <a:ext uri="{FF2B5EF4-FFF2-40B4-BE49-F238E27FC236}">
                  <a16:creationId xmlns:a16="http://schemas.microsoft.com/office/drawing/2014/main" id="{EAAE3146-47C5-44E5-ABB6-3CA0F1AA8334}"/>
                </a:ext>
              </a:extLst>
            </p:cNvPr>
            <p:cNvSpPr/>
            <p:nvPr/>
          </p:nvSpPr>
          <p:spPr>
            <a:xfrm>
              <a:off x="2174890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Google Shape;454;p43">
            <a:extLst>
              <a:ext uri="{FF2B5EF4-FFF2-40B4-BE49-F238E27FC236}">
                <a16:creationId xmlns:a16="http://schemas.microsoft.com/office/drawing/2014/main" id="{C9446697-E846-4105-B4E9-71ECF4ED5C76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8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7030A0"/>
                </a:solidFill>
              </a:rPr>
              <a:t>Overview of methods, approaches, and pedagogies</a:t>
            </a:r>
            <a:endParaRPr dirty="0"/>
          </a:p>
        </p:txBody>
      </p:sp>
      <p:sp>
        <p:nvSpPr>
          <p:cNvPr id="348" name="Google Shape;348;p38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49" name="Google Shape;349;p38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8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1" name="Google Shape;351;p38"/>
          <p:cNvGrpSpPr/>
          <p:nvPr/>
        </p:nvGrpSpPr>
        <p:grpSpPr>
          <a:xfrm>
            <a:off x="1855667" y="1772729"/>
            <a:ext cx="334744" cy="334744"/>
            <a:chOff x="1855667" y="1772729"/>
            <a:chExt cx="334744" cy="334744"/>
          </a:xfrm>
        </p:grpSpPr>
        <p:sp>
          <p:nvSpPr>
            <p:cNvPr id="352" name="Google Shape;352;p38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 dirty="0">
                <a:latin typeface="Caveat"/>
                <a:ea typeface="Caveat"/>
                <a:cs typeface="Caveat"/>
                <a:sym typeface="Caveat"/>
              </a:endParaRPr>
            </a:p>
          </p:txBody>
        </p:sp>
        <p:sp>
          <p:nvSpPr>
            <p:cNvPr id="353" name="Google Shape;353;p38"/>
            <p:cNvSpPr/>
            <p:nvPr/>
          </p:nvSpPr>
          <p:spPr>
            <a:xfrm>
              <a:off x="1903089" y="1858432"/>
              <a:ext cx="239899" cy="21233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chemeClr val="dk2"/>
                  </a:solidFill>
                  <a:latin typeface="Caveat"/>
                  <a:ea typeface="Caveat"/>
                  <a:cs typeface="Caveat"/>
                  <a:sym typeface="Caveat"/>
                </a:rPr>
                <a:t>60’s</a:t>
              </a:r>
              <a:endParaRPr sz="9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endParaRPr>
            </a:p>
          </p:txBody>
        </p:sp>
      </p:grpSp>
      <p:sp>
        <p:nvSpPr>
          <p:cNvPr id="355" name="Google Shape;355;p38"/>
          <p:cNvSpPr/>
          <p:nvPr/>
        </p:nvSpPr>
        <p:spPr>
          <a:xfrm rot="8100000">
            <a:off x="3883742" y="1772729"/>
            <a:ext cx="334744" cy="334744"/>
          </a:xfrm>
          <a:prstGeom prst="teardrop">
            <a:avLst>
              <a:gd name="adj" fmla="val 10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58" name="Google Shape;358;p38"/>
          <p:cNvSpPr/>
          <p:nvPr/>
        </p:nvSpPr>
        <p:spPr>
          <a:xfrm rot="8100000">
            <a:off x="5911817" y="1772729"/>
            <a:ext cx="334744" cy="334744"/>
          </a:xfrm>
          <a:prstGeom prst="teardrop">
            <a:avLst>
              <a:gd name="adj" fmla="val 10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61" name="Google Shape;361;p38"/>
          <p:cNvSpPr/>
          <p:nvPr/>
        </p:nvSpPr>
        <p:spPr>
          <a:xfrm rot="18900000">
            <a:off x="6950142" y="3645628"/>
            <a:ext cx="334744" cy="334744"/>
          </a:xfrm>
          <a:prstGeom prst="teardrop">
            <a:avLst>
              <a:gd name="adj" fmla="val 10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64" name="Google Shape;364;p38"/>
          <p:cNvSpPr/>
          <p:nvPr/>
        </p:nvSpPr>
        <p:spPr>
          <a:xfrm rot="18900000">
            <a:off x="4922067" y="3645628"/>
            <a:ext cx="334744" cy="334744"/>
          </a:xfrm>
          <a:prstGeom prst="teardrop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67" name="Google Shape;367;p38"/>
          <p:cNvSpPr/>
          <p:nvPr/>
        </p:nvSpPr>
        <p:spPr>
          <a:xfrm rot="18900000">
            <a:off x="2893992" y="3645628"/>
            <a:ext cx="334744" cy="334744"/>
          </a:xfrm>
          <a:prstGeom prst="teardrop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69" name="Google Shape;369;p38"/>
          <p:cNvSpPr txBox="1"/>
          <p:nvPr/>
        </p:nvSpPr>
        <p:spPr>
          <a:xfrm>
            <a:off x="1379838" y="1092486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PEC-G programs start Grammar-translation phase</a:t>
            </a:r>
          </a:p>
        </p:txBody>
      </p:sp>
      <p:sp>
        <p:nvSpPr>
          <p:cNvPr id="370" name="Google Shape;370;p38"/>
          <p:cNvSpPr txBox="1"/>
          <p:nvPr/>
        </p:nvSpPr>
        <p:spPr>
          <a:xfrm>
            <a:off x="3390466" y="1187518"/>
            <a:ext cx="1286400" cy="40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Indirect Democracy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Audio-lingual phase </a:t>
            </a:r>
          </a:p>
        </p:txBody>
      </p:sp>
      <p:sp>
        <p:nvSpPr>
          <p:cNvPr id="371" name="Google Shape;371;p38"/>
          <p:cNvSpPr txBox="1"/>
          <p:nvPr/>
        </p:nvSpPr>
        <p:spPr>
          <a:xfrm>
            <a:off x="5436010" y="1065103"/>
            <a:ext cx="144480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Consolidation of Democracy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Proficiency-informed Communicative phase </a:t>
            </a:r>
          </a:p>
        </p:txBody>
      </p:sp>
      <p:sp>
        <p:nvSpPr>
          <p:cNvPr id="372" name="Google Shape;372;p38"/>
          <p:cNvSpPr txBox="1"/>
          <p:nvPr/>
        </p:nvSpPr>
        <p:spPr>
          <a:xfrm>
            <a:off x="2259739" y="4194101"/>
            <a:ext cx="1444836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Militarization of Education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Direct phase</a:t>
            </a:r>
          </a:p>
        </p:txBody>
      </p:sp>
      <p:sp>
        <p:nvSpPr>
          <p:cNvPr id="373" name="Google Shape;373;p38"/>
          <p:cNvSpPr txBox="1"/>
          <p:nvPr/>
        </p:nvSpPr>
        <p:spPr>
          <a:xfrm>
            <a:off x="4446255" y="4158381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Direct Democracy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Communicative phase </a:t>
            </a:r>
          </a:p>
        </p:txBody>
      </p:sp>
      <p:sp>
        <p:nvSpPr>
          <p:cNvPr id="374" name="Google Shape;374;p38"/>
          <p:cNvSpPr txBox="1"/>
          <p:nvPr/>
        </p:nvSpPr>
        <p:spPr>
          <a:xfrm>
            <a:off x="6339893" y="4194101"/>
            <a:ext cx="155524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Internationalization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Proficiency-informed Communicative phase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0" name="Google Shape;353;p38">
            <a:extLst>
              <a:ext uri="{FF2B5EF4-FFF2-40B4-BE49-F238E27FC236}">
                <a16:creationId xmlns:a16="http://schemas.microsoft.com/office/drawing/2014/main" id="{B7773B8C-4FF8-4513-B6AA-AED597F7F7C0}"/>
              </a:ext>
            </a:extLst>
          </p:cNvPr>
          <p:cNvSpPr/>
          <p:nvPr/>
        </p:nvSpPr>
        <p:spPr>
          <a:xfrm>
            <a:off x="2941414" y="3702845"/>
            <a:ext cx="239899" cy="21233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70’s</a:t>
            </a:r>
            <a:endParaRPr sz="900" dirty="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1" name="Google Shape;353;p38">
            <a:extLst>
              <a:ext uri="{FF2B5EF4-FFF2-40B4-BE49-F238E27FC236}">
                <a16:creationId xmlns:a16="http://schemas.microsoft.com/office/drawing/2014/main" id="{6A5BA988-A912-4383-B83A-B45E0D86A65E}"/>
              </a:ext>
            </a:extLst>
          </p:cNvPr>
          <p:cNvSpPr/>
          <p:nvPr/>
        </p:nvSpPr>
        <p:spPr>
          <a:xfrm>
            <a:off x="3931164" y="1852211"/>
            <a:ext cx="239899" cy="21233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80’s</a:t>
            </a:r>
            <a:endParaRPr sz="900" dirty="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2" name="Google Shape;353;p38">
            <a:extLst>
              <a:ext uri="{FF2B5EF4-FFF2-40B4-BE49-F238E27FC236}">
                <a16:creationId xmlns:a16="http://schemas.microsoft.com/office/drawing/2014/main" id="{73F117E0-5551-45BE-9645-22E65D69ECC9}"/>
              </a:ext>
            </a:extLst>
          </p:cNvPr>
          <p:cNvSpPr/>
          <p:nvPr/>
        </p:nvSpPr>
        <p:spPr>
          <a:xfrm>
            <a:off x="4969489" y="3713386"/>
            <a:ext cx="239899" cy="21233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90’s</a:t>
            </a:r>
            <a:endParaRPr sz="900" dirty="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" name="Google Shape;353;p38">
            <a:extLst>
              <a:ext uri="{FF2B5EF4-FFF2-40B4-BE49-F238E27FC236}">
                <a16:creationId xmlns:a16="http://schemas.microsoft.com/office/drawing/2014/main" id="{C5694A20-9EF5-4B7E-8373-3FB3A469FC27}"/>
              </a:ext>
            </a:extLst>
          </p:cNvPr>
          <p:cNvSpPr/>
          <p:nvPr/>
        </p:nvSpPr>
        <p:spPr>
          <a:xfrm>
            <a:off x="5959239" y="1833935"/>
            <a:ext cx="239899" cy="21233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00’s</a:t>
            </a:r>
            <a:endParaRPr sz="900" dirty="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" name="Google Shape;353;p38">
            <a:extLst>
              <a:ext uri="{FF2B5EF4-FFF2-40B4-BE49-F238E27FC236}">
                <a16:creationId xmlns:a16="http://schemas.microsoft.com/office/drawing/2014/main" id="{644AD144-4CD2-4CDB-AF6D-0E50BEEFF566}"/>
              </a:ext>
            </a:extLst>
          </p:cNvPr>
          <p:cNvSpPr/>
          <p:nvPr/>
        </p:nvSpPr>
        <p:spPr>
          <a:xfrm>
            <a:off x="6997564" y="3713386"/>
            <a:ext cx="239899" cy="21233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10’s</a:t>
            </a:r>
            <a:endParaRPr sz="900" dirty="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5" name="Google Shape;358;p38">
            <a:extLst>
              <a:ext uri="{FF2B5EF4-FFF2-40B4-BE49-F238E27FC236}">
                <a16:creationId xmlns:a16="http://schemas.microsoft.com/office/drawing/2014/main" id="{5F0BC7FC-4F36-42C3-83B9-BA6FBE3A3F9B}"/>
              </a:ext>
            </a:extLst>
          </p:cNvPr>
          <p:cNvSpPr/>
          <p:nvPr/>
        </p:nvSpPr>
        <p:spPr>
          <a:xfrm rot="8100000">
            <a:off x="8185910" y="1772728"/>
            <a:ext cx="334744" cy="334744"/>
          </a:xfrm>
          <a:prstGeom prst="teardrop">
            <a:avLst>
              <a:gd name="adj" fmla="val 10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6" name="Google Shape;353;p38">
            <a:extLst>
              <a:ext uri="{FF2B5EF4-FFF2-40B4-BE49-F238E27FC236}">
                <a16:creationId xmlns:a16="http://schemas.microsoft.com/office/drawing/2014/main" id="{FDE3D633-329C-4172-93E2-2727A707FA4B}"/>
              </a:ext>
            </a:extLst>
          </p:cNvPr>
          <p:cNvSpPr/>
          <p:nvPr/>
        </p:nvSpPr>
        <p:spPr>
          <a:xfrm>
            <a:off x="8233332" y="1852211"/>
            <a:ext cx="239899" cy="21233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20’s</a:t>
            </a:r>
            <a:endParaRPr sz="900" dirty="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7" name="Google Shape;374;p38">
            <a:extLst>
              <a:ext uri="{FF2B5EF4-FFF2-40B4-BE49-F238E27FC236}">
                <a16:creationId xmlns:a16="http://schemas.microsoft.com/office/drawing/2014/main" id="{110DE58E-D8EF-4D0D-8034-2DF91D60EC1D}"/>
              </a:ext>
            </a:extLst>
          </p:cNvPr>
          <p:cNvSpPr txBox="1"/>
          <p:nvPr/>
        </p:nvSpPr>
        <p:spPr>
          <a:xfrm>
            <a:off x="7575661" y="1025598"/>
            <a:ext cx="155524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Crises in Education Proficiency-informed Communicative phase - ONL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9" name="Google Shape;454;p43">
            <a:extLst>
              <a:ext uri="{FF2B5EF4-FFF2-40B4-BE49-F238E27FC236}">
                <a16:creationId xmlns:a16="http://schemas.microsoft.com/office/drawing/2014/main" id="{21E5482D-193B-4240-8ACE-4EAB06024578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112429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  <p:bldP spid="370" grpId="0"/>
      <p:bldP spid="371" grpId="0"/>
      <p:bldP spid="372" grpId="0"/>
      <p:bldP spid="373" grpId="0"/>
      <p:bldP spid="374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METHODS &amp; APPROACHES: MAIN DEFINITIONS</a:t>
            </a:r>
            <a:endParaRPr dirty="0"/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1411775" y="1287950"/>
            <a:ext cx="2238000" cy="363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Language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chemeClr val="accent3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System</a:t>
            </a:r>
            <a:endParaRPr lang="en" dirty="0">
              <a:solidFill>
                <a:schemeClr val="accent3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rgbClr val="7030A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7030A0"/>
                </a:solidFill>
              </a:rPr>
              <a:t>Instrument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>
                    <a:lumMod val="75000"/>
                  </a:schemeClr>
                </a:solidFill>
              </a:rPr>
              <a:t>System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Discourse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2"/>
          </p:nvPr>
        </p:nvSpPr>
        <p:spPr>
          <a:xfrm>
            <a:off x="3929671" y="1287950"/>
            <a:ext cx="2238000" cy="363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Language</a:t>
            </a:r>
            <a:r>
              <a:rPr lang="pt-B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Use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accent3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Isolated words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rgbClr val="7030A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7030A0"/>
                </a:solidFill>
              </a:rPr>
              <a:t>Questions &amp; Answers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>
                    <a:lumMod val="75000"/>
                  </a:schemeClr>
                </a:solidFill>
              </a:rPr>
              <a:t>Repetition/Drilling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>
                    <a:lumMod val="50000"/>
                  </a:schemeClr>
                </a:solidFill>
              </a:rPr>
              <a:t>Communicative Tasks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3"/>
          </p:nvPr>
        </p:nvSpPr>
        <p:spPr>
          <a:xfrm>
            <a:off x="6447566" y="1287950"/>
            <a:ext cx="2238000" cy="363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Competence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Grammar/Translation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7030A0"/>
                </a:solidFill>
              </a:rPr>
              <a:t>(Re)production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Pronunciation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Interaction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7" name="Google Shape;518;p46">
            <a:extLst>
              <a:ext uri="{FF2B5EF4-FFF2-40B4-BE49-F238E27FC236}">
                <a16:creationId xmlns:a16="http://schemas.microsoft.com/office/drawing/2014/main" id="{7677E9B8-D044-4A72-9F04-D2659DD68E0A}"/>
              </a:ext>
            </a:extLst>
          </p:cNvPr>
          <p:cNvSpPr/>
          <p:nvPr/>
        </p:nvSpPr>
        <p:spPr>
          <a:xfrm>
            <a:off x="3064668" y="1287950"/>
            <a:ext cx="233681" cy="283848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18;p46">
            <a:extLst>
              <a:ext uri="{FF2B5EF4-FFF2-40B4-BE49-F238E27FC236}">
                <a16:creationId xmlns:a16="http://schemas.microsoft.com/office/drawing/2014/main" id="{87B0A933-4CB0-4024-ADC9-D680FCCC0016}"/>
              </a:ext>
            </a:extLst>
          </p:cNvPr>
          <p:cNvSpPr/>
          <p:nvPr/>
        </p:nvSpPr>
        <p:spPr>
          <a:xfrm>
            <a:off x="5824536" y="1287950"/>
            <a:ext cx="233681" cy="283848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18;p46">
            <a:extLst>
              <a:ext uri="{FF2B5EF4-FFF2-40B4-BE49-F238E27FC236}">
                <a16:creationId xmlns:a16="http://schemas.microsoft.com/office/drawing/2014/main" id="{AE74EE3E-37B7-42FA-B194-5EC2E79B2F3E}"/>
              </a:ext>
            </a:extLst>
          </p:cNvPr>
          <p:cNvSpPr/>
          <p:nvPr/>
        </p:nvSpPr>
        <p:spPr>
          <a:xfrm>
            <a:off x="8227853" y="1287950"/>
            <a:ext cx="233681" cy="283848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54;p43">
            <a:extLst>
              <a:ext uri="{FF2B5EF4-FFF2-40B4-BE49-F238E27FC236}">
                <a16:creationId xmlns:a16="http://schemas.microsoft.com/office/drawing/2014/main" id="{D4FFD463-E0E0-435A-837A-8232503DEEBB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METHODS &amp; APPROACHES: Portuguese for Spanish Speakers</a:t>
            </a:r>
            <a:endParaRPr dirty="0"/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1411775" y="1287950"/>
            <a:ext cx="2238000" cy="7902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Language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>
                    <a:lumMod val="75000"/>
                  </a:schemeClr>
                </a:solidFill>
              </a:rPr>
              <a:t>System &amp;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Discourse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2"/>
          </p:nvPr>
        </p:nvSpPr>
        <p:spPr>
          <a:xfrm>
            <a:off x="3298349" y="2571750"/>
            <a:ext cx="2238000" cy="7053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Language</a:t>
            </a:r>
            <a:r>
              <a:rPr lang="pt-B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Use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>
                    <a:lumMod val="75000"/>
                  </a:schemeClr>
                </a:solidFill>
              </a:rPr>
              <a:t>Repetition/Drilling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3"/>
          </p:nvPr>
        </p:nvSpPr>
        <p:spPr>
          <a:xfrm>
            <a:off x="5745107" y="3560097"/>
            <a:ext cx="2517895" cy="112966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Competence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Comparative/Contrastive Analysis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0" name="Google Shape;110;p19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7" name="Google Shape;518;p46">
            <a:extLst>
              <a:ext uri="{FF2B5EF4-FFF2-40B4-BE49-F238E27FC236}">
                <a16:creationId xmlns:a16="http://schemas.microsoft.com/office/drawing/2014/main" id="{7677E9B8-D044-4A72-9F04-D2659DD68E0A}"/>
              </a:ext>
            </a:extLst>
          </p:cNvPr>
          <p:cNvSpPr/>
          <p:nvPr/>
        </p:nvSpPr>
        <p:spPr>
          <a:xfrm>
            <a:off x="3064668" y="1287950"/>
            <a:ext cx="233681" cy="283848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18;p46">
            <a:extLst>
              <a:ext uri="{FF2B5EF4-FFF2-40B4-BE49-F238E27FC236}">
                <a16:creationId xmlns:a16="http://schemas.microsoft.com/office/drawing/2014/main" id="{87B0A933-4CB0-4024-ADC9-D680FCCC0016}"/>
              </a:ext>
            </a:extLst>
          </p:cNvPr>
          <p:cNvSpPr/>
          <p:nvPr/>
        </p:nvSpPr>
        <p:spPr>
          <a:xfrm>
            <a:off x="5302668" y="2573567"/>
            <a:ext cx="233681" cy="283848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18;p46">
            <a:extLst>
              <a:ext uri="{FF2B5EF4-FFF2-40B4-BE49-F238E27FC236}">
                <a16:creationId xmlns:a16="http://schemas.microsoft.com/office/drawing/2014/main" id="{AE74EE3E-37B7-42FA-B194-5EC2E79B2F3E}"/>
              </a:ext>
            </a:extLst>
          </p:cNvPr>
          <p:cNvSpPr/>
          <p:nvPr/>
        </p:nvSpPr>
        <p:spPr>
          <a:xfrm>
            <a:off x="7805289" y="3560096"/>
            <a:ext cx="233681" cy="283848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54;p43">
            <a:extLst>
              <a:ext uri="{FF2B5EF4-FFF2-40B4-BE49-F238E27FC236}">
                <a16:creationId xmlns:a16="http://schemas.microsoft.com/office/drawing/2014/main" id="{A9BD033C-8B7E-47F1-BECF-693F30F31F1A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  <p:extLst>
      <p:ext uri="{BB962C8B-B14F-4D97-AF65-F5344CB8AC3E}">
        <p14:creationId xmlns:p14="http://schemas.microsoft.com/office/powerpoint/2010/main" val="2602167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F9C588-45EE-46B6-B22E-F0946981F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800" y="855201"/>
            <a:ext cx="3343665" cy="3359612"/>
          </a:xfrm>
          <a:prstGeom prst="rect">
            <a:avLst/>
          </a:prstGeom>
        </p:spPr>
      </p:pic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411775" y="1160001"/>
            <a:ext cx="3752452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</a:rPr>
              <a:t>P</a:t>
            </a:r>
            <a:r>
              <a:rPr lang="en" sz="4400" dirty="0">
                <a:solidFill>
                  <a:srgbClr val="C00000"/>
                </a:solidFill>
              </a:rPr>
              <a:t>roblematic </a:t>
            </a:r>
            <a:br>
              <a:rPr lang="en" sz="4400" dirty="0">
                <a:solidFill>
                  <a:srgbClr val="C00000"/>
                </a:solidFill>
              </a:rPr>
            </a:br>
            <a:r>
              <a:rPr lang="en" sz="4400" dirty="0">
                <a:solidFill>
                  <a:srgbClr val="C00000"/>
                </a:solidFill>
              </a:rPr>
              <a:t>notion of authenticity</a:t>
            </a:r>
            <a:endParaRPr sz="4400" dirty="0">
              <a:solidFill>
                <a:srgbClr val="C00000"/>
              </a:solidFill>
            </a:endParaRPr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1411775" y="2266950"/>
            <a:ext cx="3200700" cy="16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</a:rPr>
              <a:t>      Authentic materials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</a:rPr>
              <a:t>     Authentic language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</a:rPr>
              <a:t>     Authentic culture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18" name="Google Shape;118;p20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19" name="Google Shape;119;p20"/>
          <p:cNvSpPr/>
          <p:nvPr/>
        </p:nvSpPr>
        <p:spPr>
          <a:xfrm>
            <a:off x="5164227" y="855200"/>
            <a:ext cx="3137548" cy="3193132"/>
          </a:xfrm>
          <a:custGeom>
            <a:avLst/>
            <a:gdLst/>
            <a:ahLst/>
            <a:cxnLst/>
            <a:rect l="l" t="t" r="r" b="b"/>
            <a:pathLst>
              <a:path w="112467" h="112365" extrusionOk="0">
                <a:moveTo>
                  <a:pt x="54460" y="1136"/>
                </a:moveTo>
                <a:cubicBezTo>
                  <a:pt x="35793" y="-1735"/>
                  <a:pt x="15333" y="13334"/>
                  <a:pt x="5323" y="29350"/>
                </a:cubicBezTo>
                <a:cubicBezTo>
                  <a:pt x="213" y="37526"/>
                  <a:pt x="-796" y="48336"/>
                  <a:pt x="568" y="57881"/>
                </a:cubicBezTo>
                <a:cubicBezTo>
                  <a:pt x="1526" y="64589"/>
                  <a:pt x="-833" y="71942"/>
                  <a:pt x="1836" y="78170"/>
                </a:cubicBezTo>
                <a:cubicBezTo>
                  <a:pt x="11554" y="100844"/>
                  <a:pt x="43353" y="115262"/>
                  <a:pt x="67774" y="111773"/>
                </a:cubicBezTo>
                <a:cubicBezTo>
                  <a:pt x="74600" y="110798"/>
                  <a:pt x="83333" y="111682"/>
                  <a:pt x="87746" y="106384"/>
                </a:cubicBezTo>
                <a:cubicBezTo>
                  <a:pt x="96395" y="96000"/>
                  <a:pt x="104844" y="85184"/>
                  <a:pt x="110888" y="73097"/>
                </a:cubicBezTo>
                <a:cubicBezTo>
                  <a:pt x="113400" y="68074"/>
                  <a:pt x="112156" y="61912"/>
                  <a:pt x="112156" y="56296"/>
                </a:cubicBezTo>
                <a:cubicBezTo>
                  <a:pt x="112156" y="50475"/>
                  <a:pt x="113249" y="44310"/>
                  <a:pt x="111205" y="38860"/>
                </a:cubicBezTo>
                <a:cubicBezTo>
                  <a:pt x="102249" y="14978"/>
                  <a:pt x="69377" y="-5050"/>
                  <a:pt x="44632" y="1136"/>
                </a:cubicBezTo>
                <a:cubicBezTo>
                  <a:pt x="36721" y="3114"/>
                  <a:pt x="29975" y="8595"/>
                  <a:pt x="23710" y="13816"/>
                </a:cubicBezTo>
                <a:cubicBezTo>
                  <a:pt x="19051" y="17698"/>
                  <a:pt x="13087" y="20598"/>
                  <a:pt x="10078" y="25863"/>
                </a:cubicBezTo>
                <a:cubicBezTo>
                  <a:pt x="1254" y="41306"/>
                  <a:pt x="-2203" y="61931"/>
                  <a:pt x="3421" y="78804"/>
                </a:cubicBezTo>
                <a:cubicBezTo>
                  <a:pt x="8956" y="95410"/>
                  <a:pt x="29235" y="104992"/>
                  <a:pt x="46217" y="109237"/>
                </a:cubicBezTo>
                <a:cubicBezTo>
                  <a:pt x="51526" y="110564"/>
                  <a:pt x="56987" y="112990"/>
                  <a:pt x="62385" y="112090"/>
                </a:cubicBezTo>
                <a:cubicBezTo>
                  <a:pt x="72818" y="110351"/>
                  <a:pt x="83608" y="106967"/>
                  <a:pt x="91867" y="100360"/>
                </a:cubicBezTo>
                <a:cubicBezTo>
                  <a:pt x="107236" y="88065"/>
                  <a:pt x="113500" y="63662"/>
                  <a:pt x="110254" y="44249"/>
                </a:cubicBezTo>
                <a:cubicBezTo>
                  <a:pt x="107962" y="30539"/>
                  <a:pt x="99235" y="17428"/>
                  <a:pt x="88380" y="8744"/>
                </a:cubicBezTo>
                <a:cubicBezTo>
                  <a:pt x="84491" y="5633"/>
                  <a:pt x="78903" y="5674"/>
                  <a:pt x="74114" y="4306"/>
                </a:cubicBezTo>
                <a:cubicBezTo>
                  <a:pt x="61717" y="764"/>
                  <a:pt x="46971" y="-826"/>
                  <a:pt x="35439" y="4940"/>
                </a:cubicBezTo>
                <a:cubicBezTo>
                  <a:pt x="23658" y="10831"/>
                  <a:pt x="15271" y="21938"/>
                  <a:pt x="5957" y="31252"/>
                </a:cubicBezTo>
              </a:path>
            </a:pathLst>
          </a:custGeom>
          <a:solidFill>
            <a:srgbClr val="860D0E"/>
          </a:solidFill>
          <a:ln w="9525" cap="flat" cmpd="sng">
            <a:solidFill>
              <a:srgbClr val="1C4587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1" name="Google Shape;540;p46">
            <a:extLst>
              <a:ext uri="{FF2B5EF4-FFF2-40B4-BE49-F238E27FC236}">
                <a16:creationId xmlns:a16="http://schemas.microsoft.com/office/drawing/2014/main" id="{0EA843F9-93A7-4B71-B76D-DC68CD158E2F}"/>
              </a:ext>
            </a:extLst>
          </p:cNvPr>
          <p:cNvSpPr/>
          <p:nvPr/>
        </p:nvSpPr>
        <p:spPr>
          <a:xfrm>
            <a:off x="1383488" y="2280798"/>
            <a:ext cx="342708" cy="345637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rgbClr val="860D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40;p46">
            <a:extLst>
              <a:ext uri="{FF2B5EF4-FFF2-40B4-BE49-F238E27FC236}">
                <a16:creationId xmlns:a16="http://schemas.microsoft.com/office/drawing/2014/main" id="{45973EF7-32A0-4E74-A5E6-62355A6446E1}"/>
              </a:ext>
            </a:extLst>
          </p:cNvPr>
          <p:cNvSpPr/>
          <p:nvPr/>
        </p:nvSpPr>
        <p:spPr>
          <a:xfrm>
            <a:off x="1411775" y="2649975"/>
            <a:ext cx="342708" cy="345637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rgbClr val="860D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40;p46">
            <a:extLst>
              <a:ext uri="{FF2B5EF4-FFF2-40B4-BE49-F238E27FC236}">
                <a16:creationId xmlns:a16="http://schemas.microsoft.com/office/drawing/2014/main" id="{3F0CCA41-1A2F-42E0-8BC1-8E209451EBE7}"/>
              </a:ext>
            </a:extLst>
          </p:cNvPr>
          <p:cNvSpPr/>
          <p:nvPr/>
        </p:nvSpPr>
        <p:spPr>
          <a:xfrm>
            <a:off x="1402232" y="2955825"/>
            <a:ext cx="342708" cy="345637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rgbClr val="860D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54;p43">
            <a:extLst>
              <a:ext uri="{FF2B5EF4-FFF2-40B4-BE49-F238E27FC236}">
                <a16:creationId xmlns:a16="http://schemas.microsoft.com/office/drawing/2014/main" id="{11712BDD-035A-4BC6-B1D3-5013C2046593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32;p22">
            <a:extLst>
              <a:ext uri="{FF2B5EF4-FFF2-40B4-BE49-F238E27FC236}">
                <a16:creationId xmlns:a16="http://schemas.microsoft.com/office/drawing/2014/main" id="{C4ACCD54-9DAC-454A-A953-69114D4B2337}"/>
              </a:ext>
            </a:extLst>
          </p:cNvPr>
          <p:cNvGrpSpPr/>
          <p:nvPr/>
        </p:nvGrpSpPr>
        <p:grpSpPr>
          <a:xfrm>
            <a:off x="3150055" y="1430429"/>
            <a:ext cx="4036590" cy="3713071"/>
            <a:chOff x="2256567" y="677103"/>
            <a:chExt cx="4036590" cy="3713071"/>
          </a:xfrm>
        </p:grpSpPr>
        <p:sp>
          <p:nvSpPr>
            <p:cNvPr id="18" name="Google Shape;133;p22">
              <a:extLst>
                <a:ext uri="{FF2B5EF4-FFF2-40B4-BE49-F238E27FC236}">
                  <a16:creationId xmlns:a16="http://schemas.microsoft.com/office/drawing/2014/main" id="{AF4D72D3-AA7D-4051-98FB-9E9617F7E892}"/>
                </a:ext>
              </a:extLst>
            </p:cNvPr>
            <p:cNvSpPr/>
            <p:nvPr/>
          </p:nvSpPr>
          <p:spPr>
            <a:xfrm rot="-6596588">
              <a:off x="3726388" y="3510395"/>
              <a:ext cx="771357" cy="771357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4;p22">
              <a:extLst>
                <a:ext uri="{FF2B5EF4-FFF2-40B4-BE49-F238E27FC236}">
                  <a16:creationId xmlns:a16="http://schemas.microsoft.com/office/drawing/2014/main" id="{99C43043-9DC2-4841-8C62-70FB8A41EF7D}"/>
                </a:ext>
              </a:extLst>
            </p:cNvPr>
            <p:cNvSpPr/>
            <p:nvPr/>
          </p:nvSpPr>
          <p:spPr>
            <a:xfrm rot="-6599386">
              <a:off x="2318596" y="1407533"/>
              <a:ext cx="440541" cy="440541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;p22">
              <a:extLst>
                <a:ext uri="{FF2B5EF4-FFF2-40B4-BE49-F238E27FC236}">
                  <a16:creationId xmlns:a16="http://schemas.microsoft.com/office/drawing/2014/main" id="{8D56917C-25C1-4F96-B074-7F68A21600D9}"/>
                </a:ext>
              </a:extLst>
            </p:cNvPr>
            <p:cNvSpPr/>
            <p:nvPr/>
          </p:nvSpPr>
          <p:spPr>
            <a:xfrm rot="-6598839">
              <a:off x="2887641" y="2346984"/>
              <a:ext cx="1199287" cy="1199287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6;p22">
              <a:extLst>
                <a:ext uri="{FF2B5EF4-FFF2-40B4-BE49-F238E27FC236}">
                  <a16:creationId xmlns:a16="http://schemas.microsoft.com/office/drawing/2014/main" id="{8BB1873F-93A7-4712-869F-8676EA8CF8F8}"/>
                </a:ext>
              </a:extLst>
            </p:cNvPr>
            <p:cNvSpPr/>
            <p:nvPr/>
          </p:nvSpPr>
          <p:spPr>
            <a:xfrm rot="-6598620">
              <a:off x="4374916" y="913763"/>
              <a:ext cx="1681581" cy="1681581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7;p22">
              <a:extLst>
                <a:ext uri="{FF2B5EF4-FFF2-40B4-BE49-F238E27FC236}">
                  <a16:creationId xmlns:a16="http://schemas.microsoft.com/office/drawing/2014/main" id="{09C72A0A-82A2-4E1A-AFA5-0D9B5BBA4C8D}"/>
                </a:ext>
              </a:extLst>
            </p:cNvPr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8;p22">
              <a:extLst>
                <a:ext uri="{FF2B5EF4-FFF2-40B4-BE49-F238E27FC236}">
                  <a16:creationId xmlns:a16="http://schemas.microsoft.com/office/drawing/2014/main" id="{16F74557-C4D5-41AA-BC4C-A040B8187A01}"/>
                </a:ext>
              </a:extLst>
            </p:cNvPr>
            <p:cNvSpPr/>
            <p:nvPr/>
          </p:nvSpPr>
          <p:spPr>
            <a:xfrm rot="-6597701">
              <a:off x="3267625" y="1113818"/>
              <a:ext cx="274172" cy="274172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1326049" y="584357"/>
            <a:ext cx="7453619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Current pedagogies and proposals for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updates</a:t>
            </a:r>
            <a:endParaRPr dirty="0"/>
          </a:p>
        </p:txBody>
      </p:sp>
      <p:sp>
        <p:nvSpPr>
          <p:cNvPr id="131" name="Google Shape;131;p22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32" name="Google Shape;132;p22"/>
          <p:cNvGrpSpPr/>
          <p:nvPr/>
        </p:nvGrpSpPr>
        <p:grpSpPr>
          <a:xfrm>
            <a:off x="1418367" y="1058103"/>
            <a:ext cx="4036590" cy="3713071"/>
            <a:chOff x="2256567" y="677103"/>
            <a:chExt cx="4036590" cy="3713071"/>
          </a:xfrm>
        </p:grpSpPr>
        <p:sp>
          <p:nvSpPr>
            <p:cNvPr id="133" name="Google Shape;133;p22"/>
            <p:cNvSpPr/>
            <p:nvPr/>
          </p:nvSpPr>
          <p:spPr>
            <a:xfrm rot="-6596588">
              <a:off x="3726388" y="3510395"/>
              <a:ext cx="771357" cy="771357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2"/>
            <p:cNvSpPr/>
            <p:nvPr/>
          </p:nvSpPr>
          <p:spPr>
            <a:xfrm rot="-6599386">
              <a:off x="2318596" y="1407533"/>
              <a:ext cx="440541" cy="440541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2"/>
            <p:cNvSpPr/>
            <p:nvPr/>
          </p:nvSpPr>
          <p:spPr>
            <a:xfrm rot="-6598839">
              <a:off x="2887641" y="2346984"/>
              <a:ext cx="1199287" cy="1199287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2"/>
            <p:cNvSpPr/>
            <p:nvPr/>
          </p:nvSpPr>
          <p:spPr>
            <a:xfrm rot="-6598620">
              <a:off x="4374916" y="913763"/>
              <a:ext cx="1681581" cy="1681581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2"/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2"/>
            <p:cNvSpPr/>
            <p:nvPr/>
          </p:nvSpPr>
          <p:spPr>
            <a:xfrm rot="-6597701">
              <a:off x="3267625" y="1113818"/>
              <a:ext cx="274172" cy="274172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22"/>
          <p:cNvGrpSpPr/>
          <p:nvPr/>
        </p:nvGrpSpPr>
        <p:grpSpPr>
          <a:xfrm>
            <a:off x="3365349" y="2330974"/>
            <a:ext cx="2440200" cy="2440200"/>
            <a:chOff x="4447194" y="1815766"/>
            <a:chExt cx="2440200" cy="24402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0" name="Google Shape;140;p22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veat"/>
                <a:ea typeface="Caveat"/>
                <a:cs typeface="Caveat"/>
                <a:sym typeface="Caveat"/>
              </a:endParaRPr>
            </a:p>
          </p:txBody>
        </p:sp>
        <p:sp>
          <p:nvSpPr>
            <p:cNvPr id="141" name="Google Shape;141;p22"/>
            <p:cNvSpPr txBox="1"/>
            <p:nvPr/>
          </p:nvSpPr>
          <p:spPr>
            <a:xfrm>
              <a:off x="4735950" y="2504275"/>
              <a:ext cx="1862700" cy="1163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rgbClr val="C00000"/>
                  </a:solidFill>
                  <a:latin typeface="Caveat"/>
                  <a:ea typeface="Caveat"/>
                  <a:cs typeface="Caveat"/>
                  <a:sym typeface="Caveat"/>
                </a:rPr>
                <a:t>Critical Intercultural Language Education</a:t>
              </a:r>
              <a:endParaRPr sz="2400" dirty="0">
                <a:solidFill>
                  <a:srgbClr val="C00000"/>
                </a:solidFill>
                <a:latin typeface="Caveat"/>
                <a:ea typeface="Caveat"/>
                <a:cs typeface="Caveat"/>
                <a:sym typeface="Caveat"/>
              </a:endParaRPr>
            </a:p>
          </p:txBody>
        </p:sp>
      </p:grpSp>
      <p:grpSp>
        <p:nvGrpSpPr>
          <p:cNvPr id="142" name="Google Shape;142;p22"/>
          <p:cNvGrpSpPr/>
          <p:nvPr/>
        </p:nvGrpSpPr>
        <p:grpSpPr>
          <a:xfrm>
            <a:off x="2728737" y="1755053"/>
            <a:ext cx="1423800" cy="1423800"/>
            <a:chOff x="3490737" y="1374053"/>
            <a:chExt cx="1423800" cy="14238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3" name="Google Shape;143;p22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veat"/>
                <a:ea typeface="Caveat"/>
                <a:cs typeface="Caveat"/>
                <a:sym typeface="Caveat"/>
              </a:endParaRPr>
            </a:p>
          </p:txBody>
        </p:sp>
        <p:sp>
          <p:nvSpPr>
            <p:cNvPr id="144" name="Google Shape;144;p22"/>
            <p:cNvSpPr txBox="1"/>
            <p:nvPr/>
          </p:nvSpPr>
          <p:spPr>
            <a:xfrm>
              <a:off x="3718754" y="1613603"/>
              <a:ext cx="967800" cy="94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C00000"/>
                  </a:solidFill>
                  <a:latin typeface="Caveat"/>
                  <a:ea typeface="Caveat"/>
                  <a:cs typeface="Caveat"/>
                  <a:sym typeface="Caveat"/>
                </a:rPr>
                <a:t>Critical Pedagogy</a:t>
              </a:r>
              <a:endParaRPr dirty="0">
                <a:solidFill>
                  <a:srgbClr val="C00000"/>
                </a:solidFill>
                <a:latin typeface="Caveat"/>
                <a:ea typeface="Caveat"/>
                <a:cs typeface="Caveat"/>
                <a:sym typeface="Caveat"/>
              </a:endParaRPr>
            </a:p>
          </p:txBody>
        </p:sp>
      </p:grpSp>
      <p:grpSp>
        <p:nvGrpSpPr>
          <p:cNvPr id="24" name="Google Shape;142;p22">
            <a:extLst>
              <a:ext uri="{FF2B5EF4-FFF2-40B4-BE49-F238E27FC236}">
                <a16:creationId xmlns:a16="http://schemas.microsoft.com/office/drawing/2014/main" id="{8F925359-3D6F-4474-A66E-5085269653C7}"/>
              </a:ext>
            </a:extLst>
          </p:cNvPr>
          <p:cNvGrpSpPr/>
          <p:nvPr/>
        </p:nvGrpSpPr>
        <p:grpSpPr>
          <a:xfrm>
            <a:off x="5392730" y="3453042"/>
            <a:ext cx="1423800" cy="1423800"/>
            <a:chOff x="3490737" y="1374053"/>
            <a:chExt cx="1423800" cy="14238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5" name="Google Shape;143;p22">
              <a:extLst>
                <a:ext uri="{FF2B5EF4-FFF2-40B4-BE49-F238E27FC236}">
                  <a16:creationId xmlns:a16="http://schemas.microsoft.com/office/drawing/2014/main" id="{B48ABB29-FCA1-40B0-9FDE-22CF9719E213}"/>
                </a:ext>
              </a:extLst>
            </p:cNvPr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veat"/>
                <a:ea typeface="Caveat"/>
                <a:cs typeface="Caveat"/>
                <a:sym typeface="Caveat"/>
              </a:endParaRPr>
            </a:p>
          </p:txBody>
        </p:sp>
        <p:sp>
          <p:nvSpPr>
            <p:cNvPr id="26" name="Google Shape;144;p22">
              <a:extLst>
                <a:ext uri="{FF2B5EF4-FFF2-40B4-BE49-F238E27FC236}">
                  <a16:creationId xmlns:a16="http://schemas.microsoft.com/office/drawing/2014/main" id="{708B2A57-35C1-4551-9F69-C71BD6B39562}"/>
                </a:ext>
              </a:extLst>
            </p:cNvPr>
            <p:cNvSpPr txBox="1"/>
            <p:nvPr/>
          </p:nvSpPr>
          <p:spPr>
            <a:xfrm>
              <a:off x="3718754" y="1613603"/>
              <a:ext cx="967800" cy="94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C00000"/>
                  </a:solidFill>
                  <a:latin typeface="Caveat"/>
                  <a:ea typeface="Caveat"/>
                  <a:cs typeface="Caveat"/>
                  <a:sym typeface="Caveat"/>
                </a:rPr>
                <a:t>Intercultural Pedagogy</a:t>
              </a:r>
              <a:endParaRPr dirty="0">
                <a:solidFill>
                  <a:srgbClr val="C00000"/>
                </a:solidFill>
                <a:latin typeface="Caveat"/>
                <a:ea typeface="Caveat"/>
                <a:cs typeface="Caveat"/>
                <a:sym typeface="Caveat"/>
              </a:endParaRPr>
            </a:p>
          </p:txBody>
        </p:sp>
      </p:grpSp>
      <p:sp>
        <p:nvSpPr>
          <p:cNvPr id="27" name="Google Shape;144;p22">
            <a:extLst>
              <a:ext uri="{FF2B5EF4-FFF2-40B4-BE49-F238E27FC236}">
                <a16:creationId xmlns:a16="http://schemas.microsoft.com/office/drawing/2014/main" id="{883F70D9-FC10-4D74-8511-1CD121C6F018}"/>
              </a:ext>
            </a:extLst>
          </p:cNvPr>
          <p:cNvSpPr txBox="1"/>
          <p:nvPr/>
        </p:nvSpPr>
        <p:spPr>
          <a:xfrm>
            <a:off x="3843077" y="1430816"/>
            <a:ext cx="1260804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Caveat"/>
                <a:ea typeface="Caveat"/>
                <a:cs typeface="Caveat"/>
                <a:sym typeface="Caveat"/>
              </a:rPr>
              <a:t>Language as 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Caveat"/>
                <a:ea typeface="Caveat"/>
                <a:cs typeface="Caveat"/>
                <a:sym typeface="Caveat"/>
              </a:rPr>
              <a:t>symbolic system</a:t>
            </a:r>
            <a:endParaRPr dirty="0">
              <a:solidFill>
                <a:srgbClr val="C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8" name="Google Shape;144;p22">
            <a:extLst>
              <a:ext uri="{FF2B5EF4-FFF2-40B4-BE49-F238E27FC236}">
                <a16:creationId xmlns:a16="http://schemas.microsoft.com/office/drawing/2014/main" id="{1723E4EB-BCEF-419B-8C42-3C635D0B1023}"/>
              </a:ext>
            </a:extLst>
          </p:cNvPr>
          <p:cNvSpPr txBox="1"/>
          <p:nvPr/>
        </p:nvSpPr>
        <p:spPr>
          <a:xfrm>
            <a:off x="2020416" y="2926693"/>
            <a:ext cx="1260804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Caveat"/>
                <a:ea typeface="Caveat"/>
                <a:cs typeface="Caveat"/>
                <a:sym typeface="Caveat"/>
              </a:rPr>
              <a:t>Language use for social agency</a:t>
            </a:r>
            <a:endParaRPr dirty="0">
              <a:solidFill>
                <a:srgbClr val="C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9" name="Google Shape;144;p22">
            <a:extLst>
              <a:ext uri="{FF2B5EF4-FFF2-40B4-BE49-F238E27FC236}">
                <a16:creationId xmlns:a16="http://schemas.microsoft.com/office/drawing/2014/main" id="{A3703EFF-1C9D-4627-9004-8F0A6A39AAEF}"/>
              </a:ext>
            </a:extLst>
          </p:cNvPr>
          <p:cNvSpPr txBox="1"/>
          <p:nvPr/>
        </p:nvSpPr>
        <p:spPr>
          <a:xfrm>
            <a:off x="5362252" y="1867741"/>
            <a:ext cx="1475326" cy="129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Caveat"/>
                <a:ea typeface="Caveat"/>
                <a:cs typeface="Caveat"/>
                <a:sym typeface="Caveat"/>
              </a:rPr>
              <a:t>Competence = becoming multilingual &amp; multicultural citizens</a:t>
            </a:r>
            <a:endParaRPr dirty="0">
              <a:solidFill>
                <a:srgbClr val="C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0" name="Google Shape;144;p22">
            <a:extLst>
              <a:ext uri="{FF2B5EF4-FFF2-40B4-BE49-F238E27FC236}">
                <a16:creationId xmlns:a16="http://schemas.microsoft.com/office/drawing/2014/main" id="{AFEC9C2B-44B9-43F9-BE0A-EF58D7C147C5}"/>
              </a:ext>
            </a:extLst>
          </p:cNvPr>
          <p:cNvSpPr txBox="1"/>
          <p:nvPr/>
        </p:nvSpPr>
        <p:spPr>
          <a:xfrm>
            <a:off x="2818932" y="3832023"/>
            <a:ext cx="852685" cy="87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Caveat"/>
                <a:ea typeface="Caveat"/>
                <a:cs typeface="Caveat"/>
                <a:sym typeface="Caveat"/>
              </a:rPr>
              <a:t>Culture vs nationality</a:t>
            </a:r>
            <a:endParaRPr dirty="0">
              <a:solidFill>
                <a:srgbClr val="C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1" name="Google Shape;454;p43">
            <a:extLst>
              <a:ext uri="{FF2B5EF4-FFF2-40B4-BE49-F238E27FC236}">
                <a16:creationId xmlns:a16="http://schemas.microsoft.com/office/drawing/2014/main" id="{775FE148-6BB3-4773-AD61-37E3705E8320}"/>
              </a:ext>
            </a:extLst>
          </p:cNvPr>
          <p:cNvSpPr txBox="1">
            <a:spLocks/>
          </p:cNvSpPr>
          <p:nvPr/>
        </p:nvSpPr>
        <p:spPr>
          <a:xfrm>
            <a:off x="15" y="113172"/>
            <a:ext cx="1333179" cy="23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sz="1400" dirty="0">
                <a:solidFill>
                  <a:schemeClr val="accent6"/>
                </a:solidFill>
              </a:rPr>
              <a:t>s</a:t>
            </a:r>
            <a:r>
              <a:rPr lang="en-US" sz="1400" dirty="0">
                <a:solidFill>
                  <a:schemeClr val="accent6"/>
                </a:solidFill>
              </a:rPr>
              <a:t>araivacarilo.1@osu.edu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Kate template">
  <a:themeElements>
    <a:clrScheme name="Custom 347">
      <a:dk1>
        <a:srgbClr val="1C4587"/>
      </a:dk1>
      <a:lt1>
        <a:srgbClr val="FFFFFF"/>
      </a:lt1>
      <a:dk2>
        <a:srgbClr val="606A7C"/>
      </a:dk2>
      <a:lt2>
        <a:srgbClr val="D3DAE2"/>
      </a:lt2>
      <a:accent1>
        <a:srgbClr val="1C4587"/>
      </a:accent1>
      <a:accent2>
        <a:srgbClr val="6CC2DC"/>
      </a:accent2>
      <a:accent3>
        <a:srgbClr val="B4E04F"/>
      </a:accent3>
      <a:accent4>
        <a:srgbClr val="FFD453"/>
      </a:accent4>
      <a:accent5>
        <a:srgbClr val="EE973B"/>
      </a:accent5>
      <a:accent6>
        <a:srgbClr val="F74848"/>
      </a:accent6>
      <a:hlink>
        <a:srgbClr val="1C458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1177</Words>
  <Application>Microsoft Office PowerPoint</Application>
  <PresentationFormat>On-screen Show (16:9)</PresentationFormat>
  <Paragraphs>246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Caveat</vt:lpstr>
      <vt:lpstr>Calibri</vt:lpstr>
      <vt:lpstr>Arial</vt:lpstr>
      <vt:lpstr>Amatic SC</vt:lpstr>
      <vt:lpstr>Kate template</vt:lpstr>
      <vt:lpstr>PowerPoint Presentation</vt:lpstr>
      <vt:lpstr>Goals  for today</vt:lpstr>
      <vt:lpstr>What are we doing?</vt:lpstr>
      <vt:lpstr>Olá!</vt:lpstr>
      <vt:lpstr>Overview of methods, approaches, and pedagogies</vt:lpstr>
      <vt:lpstr>METHODS &amp; APPROACHES: MAIN DEFINITIONS</vt:lpstr>
      <vt:lpstr>METHODS &amp; APPROACHES: Portuguese for Spanish Speakers</vt:lpstr>
      <vt:lpstr>Problematic  notion of authenticity</vt:lpstr>
      <vt:lpstr>Current pedagogies and proposals for updates</vt:lpstr>
      <vt:lpstr>How theoretical assumptions can be translated into practice?</vt:lpstr>
      <vt:lpstr>ADAPTATION OF MATERIALS/TEXTBOOKS</vt:lpstr>
      <vt:lpstr>ADAPTATION OF MATERIALS/TEXTBOOKS</vt:lpstr>
      <vt:lpstr>ADAPTATION OF MATERIALS/TEXTBOOKS</vt:lpstr>
      <vt:lpstr>ADAPTATION OF MATERIALS/TEXTBOOKS</vt:lpstr>
      <vt:lpstr>ADAPTATION OF MATERIALS/TEXTBOOKS</vt:lpstr>
      <vt:lpstr>ADAPTATION OF MATERIALS/TEXTBOOKS</vt:lpstr>
      <vt:lpstr>ADAPTATION OF MATERIALS/TEXTBOOKS</vt:lpstr>
      <vt:lpstr>ADAPTATION OF MATERIALS/TEXTBOOKS</vt:lpstr>
      <vt:lpstr>ADAPTATION OF MATERIALS/TEXTBOOKS</vt:lpstr>
      <vt:lpstr>ADAPTATION OF MATERIALS/TEXTBOOKS</vt:lpstr>
      <vt:lpstr>ADAPTATION OF MATERIALS/TEXTBOOKS</vt:lpstr>
      <vt:lpstr>Let’s review some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TURN!!!</vt:lpstr>
      <vt:lpstr>QUESTIONS?</vt:lpstr>
      <vt:lpstr>Thanks! ¡GRACIAS! 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Saraiva Carilo, Michele</cp:lastModifiedBy>
  <cp:revision>79</cp:revision>
  <dcterms:modified xsi:type="dcterms:W3CDTF">2021-07-12T19:00:54Z</dcterms:modified>
</cp:coreProperties>
</file>