
<file path=[Content_Types].xml><?xml version="1.0" encoding="utf-8"?>
<Types xmlns="http://schemas.openxmlformats.org/package/2006/content-types">
  <Default Extension="(null)" ContentType="image/x-emf"/>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7" r:id="rId3"/>
    <p:sldId id="281" r:id="rId4"/>
    <p:sldId id="261" r:id="rId5"/>
    <p:sldId id="258" r:id="rId6"/>
    <p:sldId id="262" r:id="rId7"/>
    <p:sldId id="263" r:id="rId8"/>
    <p:sldId id="264" r:id="rId9"/>
    <p:sldId id="265" r:id="rId10"/>
    <p:sldId id="274" r:id="rId11"/>
    <p:sldId id="259" r:id="rId12"/>
    <p:sldId id="260" r:id="rId13"/>
    <p:sldId id="257" r:id="rId14"/>
    <p:sldId id="266" r:id="rId15"/>
    <p:sldId id="268" r:id="rId16"/>
    <p:sldId id="310" r:id="rId17"/>
    <p:sldId id="309" r:id="rId18"/>
    <p:sldId id="280" r:id="rId19"/>
    <p:sldId id="270" r:id="rId20"/>
    <p:sldId id="271" r:id="rId21"/>
    <p:sldId id="311" r:id="rId22"/>
    <p:sldId id="316" r:id="rId23"/>
    <p:sldId id="269" r:id="rId24"/>
    <p:sldId id="313" r:id="rId25"/>
    <p:sldId id="284" r:id="rId26"/>
    <p:sldId id="305" r:id="rId27"/>
    <p:sldId id="308" r:id="rId28"/>
    <p:sldId id="306" r:id="rId29"/>
    <p:sldId id="307" r:id="rId30"/>
    <p:sldId id="272" r:id="rId31"/>
    <p:sldId id="275" r:id="rId32"/>
    <p:sldId id="283" r:id="rId33"/>
    <p:sldId id="276" r:id="rId34"/>
    <p:sldId id="277" r:id="rId35"/>
    <p:sldId id="278" r:id="rId36"/>
    <p:sldId id="279" r:id="rId37"/>
    <p:sldId id="317" r:id="rId38"/>
    <p:sldId id="314" r:id="rId39"/>
    <p:sldId id="282" r:id="rId40"/>
    <p:sldId id="315" r:id="rId41"/>
    <p:sldId id="285" r:id="rId42"/>
    <p:sldId id="286" r:id="rId43"/>
    <p:sldId id="287" r:id="rId44"/>
    <p:sldId id="304" r:id="rId45"/>
    <p:sldId id="302" r:id="rId46"/>
    <p:sldId id="301" r:id="rId47"/>
    <p:sldId id="303" r:id="rId48"/>
    <p:sldId id="31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6B053D-66ED-DF4D-9A76-14A4B8A94C67}" v="52" dt="2021-08-02T15:54:25.5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4"/>
    <p:restoredTop sz="96327"/>
  </p:normalViewPr>
  <p:slideViewPr>
    <p:cSldViewPr snapToGrid="0" snapToObjects="1">
      <p:cViewPr varScale="1">
        <p:scale>
          <a:sx n="100" d="100"/>
          <a:sy n="100" d="100"/>
        </p:scale>
        <p:origin x="184" y="7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wenter, Scott" userId="4f2c2b37-6b1e-49ad-91e8-226159ebf2a7" providerId="ADAL" clId="{646B053D-66ED-DF4D-9A76-14A4B8A94C67}"/>
    <pc:docChg chg="undo redo custSel addSld delSld modSld sldOrd">
      <pc:chgData name="Schwenter, Scott" userId="4f2c2b37-6b1e-49ad-91e8-226159ebf2a7" providerId="ADAL" clId="{646B053D-66ED-DF4D-9A76-14A4B8A94C67}" dt="2021-08-02T16:56:45.999" v="12455" actId="962"/>
      <pc:docMkLst>
        <pc:docMk/>
      </pc:docMkLst>
      <pc:sldChg chg="addSp delSp modSp mod setBg addAnim delAnim">
        <pc:chgData name="Schwenter, Scott" userId="4f2c2b37-6b1e-49ad-91e8-226159ebf2a7" providerId="ADAL" clId="{646B053D-66ED-DF4D-9A76-14A4B8A94C67}" dt="2021-07-31T18:23:00.902" v="668" actId="26606"/>
        <pc:sldMkLst>
          <pc:docMk/>
          <pc:sldMk cId="2770399883" sldId="256"/>
        </pc:sldMkLst>
        <pc:spChg chg="mod ord">
          <ac:chgData name="Schwenter, Scott" userId="4f2c2b37-6b1e-49ad-91e8-226159ebf2a7" providerId="ADAL" clId="{646B053D-66ED-DF4D-9A76-14A4B8A94C67}" dt="2021-07-31T18:23:00.902" v="668" actId="26606"/>
          <ac:spMkLst>
            <pc:docMk/>
            <pc:sldMk cId="2770399883" sldId="256"/>
            <ac:spMk id="2" creationId="{926C5CF3-89C7-6042-A5B0-B932B1E0CECE}"/>
          </ac:spMkLst>
        </pc:spChg>
        <pc:spChg chg="mod">
          <ac:chgData name="Schwenter, Scott" userId="4f2c2b37-6b1e-49ad-91e8-226159ebf2a7" providerId="ADAL" clId="{646B053D-66ED-DF4D-9A76-14A4B8A94C67}" dt="2021-07-31T18:23:00.902" v="668" actId="26606"/>
          <ac:spMkLst>
            <pc:docMk/>
            <pc:sldMk cId="2770399883" sldId="256"/>
            <ac:spMk id="3" creationId="{66EB4120-348D-2640-94DF-151A4BAE4D76}"/>
          </ac:spMkLst>
        </pc:spChg>
        <pc:spChg chg="add del">
          <ac:chgData name="Schwenter, Scott" userId="4f2c2b37-6b1e-49ad-91e8-226159ebf2a7" providerId="ADAL" clId="{646B053D-66ED-DF4D-9A76-14A4B8A94C67}" dt="2021-07-31T18:21:17.973" v="643" actId="26606"/>
          <ac:spMkLst>
            <pc:docMk/>
            <pc:sldMk cId="2770399883" sldId="256"/>
            <ac:spMk id="8" creationId="{6F5A5072-7B47-4D32-B52A-4EBBF590B8A5}"/>
          </ac:spMkLst>
        </pc:spChg>
        <pc:spChg chg="add del">
          <ac:chgData name="Schwenter, Scott" userId="4f2c2b37-6b1e-49ad-91e8-226159ebf2a7" providerId="ADAL" clId="{646B053D-66ED-DF4D-9A76-14A4B8A94C67}" dt="2021-07-31T18:21:17.973" v="643" actId="26606"/>
          <ac:spMkLst>
            <pc:docMk/>
            <pc:sldMk cId="2770399883" sldId="256"/>
            <ac:spMk id="10" creationId="{9715DAF0-AE1B-46C9-8A6B-DB2AA05AB91D}"/>
          </ac:spMkLst>
        </pc:spChg>
        <pc:spChg chg="add del">
          <ac:chgData name="Schwenter, Scott" userId="4f2c2b37-6b1e-49ad-91e8-226159ebf2a7" providerId="ADAL" clId="{646B053D-66ED-DF4D-9A76-14A4B8A94C67}" dt="2021-07-31T18:21:17.973" v="643" actId="26606"/>
          <ac:spMkLst>
            <pc:docMk/>
            <pc:sldMk cId="2770399883" sldId="256"/>
            <ac:spMk id="12" creationId="{6016219D-510E-4184-9090-6D5578A87BD1}"/>
          </ac:spMkLst>
        </pc:spChg>
        <pc:spChg chg="add del">
          <ac:chgData name="Schwenter, Scott" userId="4f2c2b37-6b1e-49ad-91e8-226159ebf2a7" providerId="ADAL" clId="{646B053D-66ED-DF4D-9A76-14A4B8A94C67}" dt="2021-07-31T18:21:17.973" v="643" actId="26606"/>
          <ac:spMkLst>
            <pc:docMk/>
            <pc:sldMk cId="2770399883" sldId="256"/>
            <ac:spMk id="14" creationId="{AFF4A713-7B75-4B21-90D7-5AB19547C728}"/>
          </ac:spMkLst>
        </pc:spChg>
        <pc:spChg chg="add del">
          <ac:chgData name="Schwenter, Scott" userId="4f2c2b37-6b1e-49ad-91e8-226159ebf2a7" providerId="ADAL" clId="{646B053D-66ED-DF4D-9A76-14A4B8A94C67}" dt="2021-07-31T18:21:17.973" v="643" actId="26606"/>
          <ac:spMkLst>
            <pc:docMk/>
            <pc:sldMk cId="2770399883" sldId="256"/>
            <ac:spMk id="16" creationId="{DC631C0B-6DA6-4E57-8231-CE32B3434A7E}"/>
          </ac:spMkLst>
        </pc:spChg>
        <pc:spChg chg="add del">
          <ac:chgData name="Schwenter, Scott" userId="4f2c2b37-6b1e-49ad-91e8-226159ebf2a7" providerId="ADAL" clId="{646B053D-66ED-DF4D-9A76-14A4B8A94C67}" dt="2021-07-31T18:21:17.973" v="643" actId="26606"/>
          <ac:spMkLst>
            <pc:docMk/>
            <pc:sldMk cId="2770399883" sldId="256"/>
            <ac:spMk id="18" creationId="{C29501E6-A978-4A61-9689-9085AF97A53A}"/>
          </ac:spMkLst>
        </pc:spChg>
        <pc:spChg chg="add del">
          <ac:chgData name="Schwenter, Scott" userId="4f2c2b37-6b1e-49ad-91e8-226159ebf2a7" providerId="ADAL" clId="{646B053D-66ED-DF4D-9A76-14A4B8A94C67}" dt="2021-07-31T18:21:23.078" v="647" actId="26606"/>
          <ac:spMkLst>
            <pc:docMk/>
            <pc:sldMk cId="2770399883" sldId="256"/>
            <ac:spMk id="20" creationId="{1849CA57-76BD-4CF2-80BA-D7A46A01B7B1}"/>
          </ac:spMkLst>
        </pc:spChg>
        <pc:spChg chg="add del">
          <ac:chgData name="Schwenter, Scott" userId="4f2c2b37-6b1e-49ad-91e8-226159ebf2a7" providerId="ADAL" clId="{646B053D-66ED-DF4D-9A76-14A4B8A94C67}" dt="2021-07-31T18:21:23.078" v="647" actId="26606"/>
          <ac:spMkLst>
            <pc:docMk/>
            <pc:sldMk cId="2770399883" sldId="256"/>
            <ac:spMk id="21" creationId="{88294908-8B00-4F58-BBBA-20F71A40AA9E}"/>
          </ac:spMkLst>
        </pc:spChg>
        <pc:spChg chg="add del">
          <ac:chgData name="Schwenter, Scott" userId="4f2c2b37-6b1e-49ad-91e8-226159ebf2a7" providerId="ADAL" clId="{646B053D-66ED-DF4D-9A76-14A4B8A94C67}" dt="2021-07-31T18:21:23.078" v="647" actId="26606"/>
          <ac:spMkLst>
            <pc:docMk/>
            <pc:sldMk cId="2770399883" sldId="256"/>
            <ac:spMk id="22" creationId="{35E9085E-E730-4768-83D4-6CB7E9897153}"/>
          </ac:spMkLst>
        </pc:spChg>
        <pc:spChg chg="add del">
          <ac:chgData name="Schwenter, Scott" userId="4f2c2b37-6b1e-49ad-91e8-226159ebf2a7" providerId="ADAL" clId="{646B053D-66ED-DF4D-9A76-14A4B8A94C67}" dt="2021-07-31T18:21:23.078" v="647" actId="26606"/>
          <ac:spMkLst>
            <pc:docMk/>
            <pc:sldMk cId="2770399883" sldId="256"/>
            <ac:spMk id="23" creationId="{4364C879-1404-4203-8E9D-CC5DE0A621A2}"/>
          </ac:spMkLst>
        </pc:spChg>
        <pc:spChg chg="add del">
          <ac:chgData name="Schwenter, Scott" userId="4f2c2b37-6b1e-49ad-91e8-226159ebf2a7" providerId="ADAL" clId="{646B053D-66ED-DF4D-9A76-14A4B8A94C67}" dt="2021-07-31T18:21:23.078" v="647" actId="26606"/>
          <ac:spMkLst>
            <pc:docMk/>
            <pc:sldMk cId="2770399883" sldId="256"/>
            <ac:spMk id="24" creationId="{973272FE-A474-4CAE-8CA2-BCC8B476C3F4}"/>
          </ac:spMkLst>
        </pc:spChg>
        <pc:spChg chg="add del">
          <ac:chgData name="Schwenter, Scott" userId="4f2c2b37-6b1e-49ad-91e8-226159ebf2a7" providerId="ADAL" clId="{646B053D-66ED-DF4D-9A76-14A4B8A94C67}" dt="2021-07-31T18:21:23.078" v="647" actId="26606"/>
          <ac:spMkLst>
            <pc:docMk/>
            <pc:sldMk cId="2770399883" sldId="256"/>
            <ac:spMk id="25" creationId="{84617302-4B0D-4351-A6BB-6F0930D943AC}"/>
          </ac:spMkLst>
        </pc:spChg>
        <pc:spChg chg="add del">
          <ac:chgData name="Schwenter, Scott" userId="4f2c2b37-6b1e-49ad-91e8-226159ebf2a7" providerId="ADAL" clId="{646B053D-66ED-DF4D-9A76-14A4B8A94C67}" dt="2021-07-31T18:21:23.078" v="647" actId="26606"/>
          <ac:spMkLst>
            <pc:docMk/>
            <pc:sldMk cId="2770399883" sldId="256"/>
            <ac:spMk id="26" creationId="{E07981EA-05A6-437C-88D7-B377B92B031D}"/>
          </ac:spMkLst>
        </pc:spChg>
        <pc:spChg chg="add del">
          <ac:chgData name="Schwenter, Scott" userId="4f2c2b37-6b1e-49ad-91e8-226159ebf2a7" providerId="ADAL" clId="{646B053D-66ED-DF4D-9A76-14A4B8A94C67}" dt="2021-07-31T18:21:23.078" v="647" actId="26606"/>
          <ac:spMkLst>
            <pc:docMk/>
            <pc:sldMk cId="2770399883" sldId="256"/>
            <ac:spMk id="27" creationId="{DA2C7802-C2E0-4218-8F89-8DD7CCD2CD1C}"/>
          </ac:spMkLst>
        </pc:spChg>
        <pc:spChg chg="add del">
          <ac:chgData name="Schwenter, Scott" userId="4f2c2b37-6b1e-49ad-91e8-226159ebf2a7" providerId="ADAL" clId="{646B053D-66ED-DF4D-9A76-14A4B8A94C67}" dt="2021-07-31T18:21:23.078" v="647" actId="26606"/>
          <ac:spMkLst>
            <pc:docMk/>
            <pc:sldMk cId="2770399883" sldId="256"/>
            <ac:spMk id="28" creationId="{15E3C750-986E-4769-B1AE-49289FBEE757}"/>
          </ac:spMkLst>
        </pc:spChg>
        <pc:spChg chg="add del">
          <ac:chgData name="Schwenter, Scott" userId="4f2c2b37-6b1e-49ad-91e8-226159ebf2a7" providerId="ADAL" clId="{646B053D-66ED-DF4D-9A76-14A4B8A94C67}" dt="2021-07-31T18:21:23.078" v="647" actId="26606"/>
          <ac:spMkLst>
            <pc:docMk/>
            <pc:sldMk cId="2770399883" sldId="256"/>
            <ac:spMk id="29" creationId="{A6D7111A-21E5-4EE9-8A78-10E5530F0116}"/>
          </ac:spMkLst>
        </pc:spChg>
        <pc:spChg chg="add del">
          <ac:chgData name="Schwenter, Scott" userId="4f2c2b37-6b1e-49ad-91e8-226159ebf2a7" providerId="ADAL" clId="{646B053D-66ED-DF4D-9A76-14A4B8A94C67}" dt="2021-07-31T18:21:23.078" v="647" actId="26606"/>
          <ac:spMkLst>
            <pc:docMk/>
            <pc:sldMk cId="2770399883" sldId="256"/>
            <ac:spMk id="30" creationId="{A3969E80-A77B-49FC-9122-D89AFD5EE118}"/>
          </ac:spMkLst>
        </pc:spChg>
        <pc:spChg chg="add del">
          <ac:chgData name="Schwenter, Scott" userId="4f2c2b37-6b1e-49ad-91e8-226159ebf2a7" providerId="ADAL" clId="{646B053D-66ED-DF4D-9A76-14A4B8A94C67}" dt="2021-07-31T18:21:27.268" v="649" actId="26606"/>
          <ac:spMkLst>
            <pc:docMk/>
            <pc:sldMk cId="2770399883" sldId="256"/>
            <ac:spMk id="32" creationId="{C7D023E4-8DE1-436E-9847-ED6A4B4B04FD}"/>
          </ac:spMkLst>
        </pc:spChg>
        <pc:spChg chg="add del">
          <ac:chgData name="Schwenter, Scott" userId="4f2c2b37-6b1e-49ad-91e8-226159ebf2a7" providerId="ADAL" clId="{646B053D-66ED-DF4D-9A76-14A4B8A94C67}" dt="2021-07-31T18:21:29.378" v="651" actId="26606"/>
          <ac:spMkLst>
            <pc:docMk/>
            <pc:sldMk cId="2770399883" sldId="256"/>
            <ac:spMk id="41" creationId="{C7D023E4-8DE1-436E-9847-ED6A4B4B04FD}"/>
          </ac:spMkLst>
        </pc:spChg>
        <pc:spChg chg="add del">
          <ac:chgData name="Schwenter, Scott" userId="4f2c2b37-6b1e-49ad-91e8-226159ebf2a7" providerId="ADAL" clId="{646B053D-66ED-DF4D-9A76-14A4B8A94C67}" dt="2021-07-31T18:21:38.783" v="653" actId="26606"/>
          <ac:spMkLst>
            <pc:docMk/>
            <pc:sldMk cId="2770399883" sldId="256"/>
            <ac:spMk id="57" creationId="{934F1179-B481-4F9E-BCA3-AFB972070F83}"/>
          </ac:spMkLst>
        </pc:spChg>
        <pc:spChg chg="add del">
          <ac:chgData name="Schwenter, Scott" userId="4f2c2b37-6b1e-49ad-91e8-226159ebf2a7" providerId="ADAL" clId="{646B053D-66ED-DF4D-9A76-14A4B8A94C67}" dt="2021-07-31T18:21:38.783" v="653" actId="26606"/>
          <ac:spMkLst>
            <pc:docMk/>
            <pc:sldMk cId="2770399883" sldId="256"/>
            <ac:spMk id="58" creationId="{827DC2C4-B485-428A-BF4A-472D2967F47F}"/>
          </ac:spMkLst>
        </pc:spChg>
        <pc:spChg chg="add del">
          <ac:chgData name="Schwenter, Scott" userId="4f2c2b37-6b1e-49ad-91e8-226159ebf2a7" providerId="ADAL" clId="{646B053D-66ED-DF4D-9A76-14A4B8A94C67}" dt="2021-07-31T18:21:38.783" v="653" actId="26606"/>
          <ac:spMkLst>
            <pc:docMk/>
            <pc:sldMk cId="2770399883" sldId="256"/>
            <ac:spMk id="59" creationId="{EE04B5EB-F158-4507-90DD-BD23620C7CC9}"/>
          </ac:spMkLst>
        </pc:spChg>
        <pc:spChg chg="add del">
          <ac:chgData name="Schwenter, Scott" userId="4f2c2b37-6b1e-49ad-91e8-226159ebf2a7" providerId="ADAL" clId="{646B053D-66ED-DF4D-9A76-14A4B8A94C67}" dt="2021-07-31T18:21:42.089" v="655" actId="26606"/>
          <ac:spMkLst>
            <pc:docMk/>
            <pc:sldMk cId="2770399883" sldId="256"/>
            <ac:spMk id="61" creationId="{3A397E3E-B90C-4D82-BAAA-36F7AC6A4565}"/>
          </ac:spMkLst>
        </pc:spChg>
        <pc:spChg chg="add del">
          <ac:chgData name="Schwenter, Scott" userId="4f2c2b37-6b1e-49ad-91e8-226159ebf2a7" providerId="ADAL" clId="{646B053D-66ED-DF4D-9A76-14A4B8A94C67}" dt="2021-07-31T18:21:42.089" v="655" actId="26606"/>
          <ac:spMkLst>
            <pc:docMk/>
            <pc:sldMk cId="2770399883" sldId="256"/>
            <ac:spMk id="62" creationId="{E16C8D8F-10E9-4498-ABDB-0F923F8B6837}"/>
          </ac:spMkLst>
        </pc:spChg>
        <pc:spChg chg="add del">
          <ac:chgData name="Schwenter, Scott" userId="4f2c2b37-6b1e-49ad-91e8-226159ebf2a7" providerId="ADAL" clId="{646B053D-66ED-DF4D-9A76-14A4B8A94C67}" dt="2021-07-31T18:21:42.089" v="655" actId="26606"/>
          <ac:spMkLst>
            <pc:docMk/>
            <pc:sldMk cId="2770399883" sldId="256"/>
            <ac:spMk id="63" creationId="{1E5A83E3-8A11-4492-BB6E-F5F2240316FB}"/>
          </ac:spMkLst>
        </pc:spChg>
        <pc:spChg chg="add del">
          <ac:chgData name="Schwenter, Scott" userId="4f2c2b37-6b1e-49ad-91e8-226159ebf2a7" providerId="ADAL" clId="{646B053D-66ED-DF4D-9A76-14A4B8A94C67}" dt="2021-07-31T18:21:42.089" v="655" actId="26606"/>
          <ac:spMkLst>
            <pc:docMk/>
            <pc:sldMk cId="2770399883" sldId="256"/>
            <ac:spMk id="64" creationId="{8CF5E676-CA04-4CED-9F1E-5026ED66E66D}"/>
          </ac:spMkLst>
        </pc:spChg>
        <pc:spChg chg="add del">
          <ac:chgData name="Schwenter, Scott" userId="4f2c2b37-6b1e-49ad-91e8-226159ebf2a7" providerId="ADAL" clId="{646B053D-66ED-DF4D-9A76-14A4B8A94C67}" dt="2021-07-31T18:21:42.089" v="655" actId="26606"/>
          <ac:spMkLst>
            <pc:docMk/>
            <pc:sldMk cId="2770399883" sldId="256"/>
            <ac:spMk id="65" creationId="{6BA9E676-A8FC-4C2F-8D78-C13ED8ABDBA8}"/>
          </ac:spMkLst>
        </pc:spChg>
        <pc:spChg chg="add del">
          <ac:chgData name="Schwenter, Scott" userId="4f2c2b37-6b1e-49ad-91e8-226159ebf2a7" providerId="ADAL" clId="{646B053D-66ED-DF4D-9A76-14A4B8A94C67}" dt="2021-07-31T18:21:42.089" v="655" actId="26606"/>
          <ac:spMkLst>
            <pc:docMk/>
            <pc:sldMk cId="2770399883" sldId="256"/>
            <ac:spMk id="66" creationId="{A2B5CBEA-F125-49B6-8335-227C325B112B}"/>
          </ac:spMkLst>
        </pc:spChg>
        <pc:spChg chg="add del">
          <ac:chgData name="Schwenter, Scott" userId="4f2c2b37-6b1e-49ad-91e8-226159ebf2a7" providerId="ADAL" clId="{646B053D-66ED-DF4D-9A76-14A4B8A94C67}" dt="2021-07-31T18:21:42.089" v="655" actId="26606"/>
          <ac:spMkLst>
            <pc:docMk/>
            <pc:sldMk cId="2770399883" sldId="256"/>
            <ac:spMk id="67" creationId="{EECD79B5-5FC5-495F-BFD6-346C16E787A7}"/>
          </ac:spMkLst>
        </pc:spChg>
        <pc:spChg chg="add del">
          <ac:chgData name="Schwenter, Scott" userId="4f2c2b37-6b1e-49ad-91e8-226159ebf2a7" providerId="ADAL" clId="{646B053D-66ED-DF4D-9A76-14A4B8A94C67}" dt="2021-07-31T18:21:42.089" v="655" actId="26606"/>
          <ac:spMkLst>
            <pc:docMk/>
            <pc:sldMk cId="2770399883" sldId="256"/>
            <ac:spMk id="68" creationId="{2C1D3151-5F97-4860-B56C-C98BD62CC255}"/>
          </ac:spMkLst>
        </pc:spChg>
        <pc:spChg chg="add del">
          <ac:chgData name="Schwenter, Scott" userId="4f2c2b37-6b1e-49ad-91e8-226159ebf2a7" providerId="ADAL" clId="{646B053D-66ED-DF4D-9A76-14A4B8A94C67}" dt="2021-07-31T18:21:42.089" v="655" actId="26606"/>
          <ac:spMkLst>
            <pc:docMk/>
            <pc:sldMk cId="2770399883" sldId="256"/>
            <ac:spMk id="69" creationId="{32D9D048-3063-435A-8C23-26C1907E9619}"/>
          </ac:spMkLst>
        </pc:spChg>
        <pc:spChg chg="add del">
          <ac:chgData name="Schwenter, Scott" userId="4f2c2b37-6b1e-49ad-91e8-226159ebf2a7" providerId="ADAL" clId="{646B053D-66ED-DF4D-9A76-14A4B8A94C67}" dt="2021-07-31T18:21:42.089" v="655" actId="26606"/>
          <ac:spMkLst>
            <pc:docMk/>
            <pc:sldMk cId="2770399883" sldId="256"/>
            <ac:spMk id="70" creationId="{8DE96824-E506-4448-8704-5EC7BF7BC51B}"/>
          </ac:spMkLst>
        </pc:spChg>
        <pc:spChg chg="add del">
          <ac:chgData name="Schwenter, Scott" userId="4f2c2b37-6b1e-49ad-91e8-226159ebf2a7" providerId="ADAL" clId="{646B053D-66ED-DF4D-9A76-14A4B8A94C67}" dt="2021-07-31T18:21:42.089" v="655" actId="26606"/>
          <ac:spMkLst>
            <pc:docMk/>
            <pc:sldMk cId="2770399883" sldId="256"/>
            <ac:spMk id="71" creationId="{4D1A5E71-B6B6-486A-8CDC-C7ABD9B903F6}"/>
          </ac:spMkLst>
        </pc:spChg>
        <pc:spChg chg="add del">
          <ac:chgData name="Schwenter, Scott" userId="4f2c2b37-6b1e-49ad-91e8-226159ebf2a7" providerId="ADAL" clId="{646B053D-66ED-DF4D-9A76-14A4B8A94C67}" dt="2021-07-31T18:21:42.089" v="655" actId="26606"/>
          <ac:spMkLst>
            <pc:docMk/>
            <pc:sldMk cId="2770399883" sldId="256"/>
            <ac:spMk id="72" creationId="{B6C541AE-9B02-44C0-B8C6-B2DEA7ED3813}"/>
          </ac:spMkLst>
        </pc:spChg>
        <pc:spChg chg="add del">
          <ac:chgData name="Schwenter, Scott" userId="4f2c2b37-6b1e-49ad-91e8-226159ebf2a7" providerId="ADAL" clId="{646B053D-66ED-DF4D-9A76-14A4B8A94C67}" dt="2021-07-31T18:21:45.849" v="657" actId="26606"/>
          <ac:spMkLst>
            <pc:docMk/>
            <pc:sldMk cId="2770399883" sldId="256"/>
            <ac:spMk id="74" creationId="{EFA9B6C6-A247-48A8-9A1C-1E36FA9456B5}"/>
          </ac:spMkLst>
        </pc:spChg>
        <pc:spChg chg="add del">
          <ac:chgData name="Schwenter, Scott" userId="4f2c2b37-6b1e-49ad-91e8-226159ebf2a7" providerId="ADAL" clId="{646B053D-66ED-DF4D-9A76-14A4B8A94C67}" dt="2021-07-31T18:21:45.849" v="657" actId="26606"/>
          <ac:spMkLst>
            <pc:docMk/>
            <pc:sldMk cId="2770399883" sldId="256"/>
            <ac:spMk id="75" creationId="{C5CB530E-515E-412C-9DF1-5F8FFBD6F383}"/>
          </ac:spMkLst>
        </pc:spChg>
        <pc:spChg chg="add del">
          <ac:chgData name="Schwenter, Scott" userId="4f2c2b37-6b1e-49ad-91e8-226159ebf2a7" providerId="ADAL" clId="{646B053D-66ED-DF4D-9A76-14A4B8A94C67}" dt="2021-07-31T18:21:45.849" v="657" actId="26606"/>
          <ac:spMkLst>
            <pc:docMk/>
            <pc:sldMk cId="2770399883" sldId="256"/>
            <ac:spMk id="76" creationId="{712D4376-A578-4FF1-94FC-245E7A6A489F}"/>
          </ac:spMkLst>
        </pc:spChg>
        <pc:spChg chg="add del">
          <ac:chgData name="Schwenter, Scott" userId="4f2c2b37-6b1e-49ad-91e8-226159ebf2a7" providerId="ADAL" clId="{646B053D-66ED-DF4D-9A76-14A4B8A94C67}" dt="2021-07-31T18:21:45.849" v="657" actId="26606"/>
          <ac:spMkLst>
            <pc:docMk/>
            <pc:sldMk cId="2770399883" sldId="256"/>
            <ac:spMk id="77" creationId="{AEA7509D-F04F-40CB-A0B3-EEF16499CC9F}"/>
          </ac:spMkLst>
        </pc:spChg>
        <pc:spChg chg="add del">
          <ac:chgData name="Schwenter, Scott" userId="4f2c2b37-6b1e-49ad-91e8-226159ebf2a7" providerId="ADAL" clId="{646B053D-66ED-DF4D-9A76-14A4B8A94C67}" dt="2021-07-31T18:21:47.280" v="659" actId="26606"/>
          <ac:spMkLst>
            <pc:docMk/>
            <pc:sldMk cId="2770399883" sldId="256"/>
            <ac:spMk id="80" creationId="{5E7AA7E8-8006-4E1F-A566-FCF37EE6F35D}"/>
          </ac:spMkLst>
        </pc:spChg>
        <pc:spChg chg="add del">
          <ac:chgData name="Schwenter, Scott" userId="4f2c2b37-6b1e-49ad-91e8-226159ebf2a7" providerId="ADAL" clId="{646B053D-66ED-DF4D-9A76-14A4B8A94C67}" dt="2021-07-31T18:21:56.384" v="661" actId="26606"/>
          <ac:spMkLst>
            <pc:docMk/>
            <pc:sldMk cId="2770399883" sldId="256"/>
            <ac:spMk id="83" creationId="{934F1179-B481-4F9E-BCA3-AFB972070F83}"/>
          </ac:spMkLst>
        </pc:spChg>
        <pc:spChg chg="add del">
          <ac:chgData name="Schwenter, Scott" userId="4f2c2b37-6b1e-49ad-91e8-226159ebf2a7" providerId="ADAL" clId="{646B053D-66ED-DF4D-9A76-14A4B8A94C67}" dt="2021-07-31T18:21:56.384" v="661" actId="26606"/>
          <ac:spMkLst>
            <pc:docMk/>
            <pc:sldMk cId="2770399883" sldId="256"/>
            <ac:spMk id="84" creationId="{827DC2C4-B485-428A-BF4A-472D2967F47F}"/>
          </ac:spMkLst>
        </pc:spChg>
        <pc:spChg chg="add del">
          <ac:chgData name="Schwenter, Scott" userId="4f2c2b37-6b1e-49ad-91e8-226159ebf2a7" providerId="ADAL" clId="{646B053D-66ED-DF4D-9A76-14A4B8A94C67}" dt="2021-07-31T18:21:56.384" v="661" actId="26606"/>
          <ac:spMkLst>
            <pc:docMk/>
            <pc:sldMk cId="2770399883" sldId="256"/>
            <ac:spMk id="85" creationId="{EE04B5EB-F158-4507-90DD-BD23620C7CC9}"/>
          </ac:spMkLst>
        </pc:spChg>
        <pc:spChg chg="add del">
          <ac:chgData name="Schwenter, Scott" userId="4f2c2b37-6b1e-49ad-91e8-226159ebf2a7" providerId="ADAL" clId="{646B053D-66ED-DF4D-9A76-14A4B8A94C67}" dt="2021-07-31T18:21:58.219" v="663" actId="26606"/>
          <ac:spMkLst>
            <pc:docMk/>
            <pc:sldMk cId="2770399883" sldId="256"/>
            <ac:spMk id="87" creationId="{C27D7A02-907B-496F-BA7E-AA3780733CA7}"/>
          </ac:spMkLst>
        </pc:spChg>
        <pc:spChg chg="add del">
          <ac:chgData name="Schwenter, Scott" userId="4f2c2b37-6b1e-49ad-91e8-226159ebf2a7" providerId="ADAL" clId="{646B053D-66ED-DF4D-9A76-14A4B8A94C67}" dt="2021-07-31T18:21:58.219" v="663" actId="26606"/>
          <ac:spMkLst>
            <pc:docMk/>
            <pc:sldMk cId="2770399883" sldId="256"/>
            <ac:spMk id="88" creationId="{0FBA5268-0AE7-4CAD-9537-D0EB09E76406}"/>
          </ac:spMkLst>
        </pc:spChg>
        <pc:spChg chg="add del">
          <ac:chgData name="Schwenter, Scott" userId="4f2c2b37-6b1e-49ad-91e8-226159ebf2a7" providerId="ADAL" clId="{646B053D-66ED-DF4D-9A76-14A4B8A94C67}" dt="2021-07-31T18:21:58.219" v="663" actId="26606"/>
          <ac:spMkLst>
            <pc:docMk/>
            <pc:sldMk cId="2770399883" sldId="256"/>
            <ac:spMk id="89" creationId="{088D065B-39DA-4077-B9CF-E489CE4C0169}"/>
          </ac:spMkLst>
        </pc:spChg>
        <pc:spChg chg="add del">
          <ac:chgData name="Schwenter, Scott" userId="4f2c2b37-6b1e-49ad-91e8-226159ebf2a7" providerId="ADAL" clId="{646B053D-66ED-DF4D-9A76-14A4B8A94C67}" dt="2021-07-31T18:23:00.902" v="668" actId="26606"/>
          <ac:spMkLst>
            <pc:docMk/>
            <pc:sldMk cId="2770399883" sldId="256"/>
            <ac:spMk id="91" creationId="{C7D023E4-8DE1-436E-9847-ED6A4B4B04FD}"/>
          </ac:spMkLst>
        </pc:spChg>
        <pc:spChg chg="add">
          <ac:chgData name="Schwenter, Scott" userId="4f2c2b37-6b1e-49ad-91e8-226159ebf2a7" providerId="ADAL" clId="{646B053D-66ED-DF4D-9A76-14A4B8A94C67}" dt="2021-07-31T18:23:00.902" v="668" actId="26606"/>
          <ac:spMkLst>
            <pc:docMk/>
            <pc:sldMk cId="2770399883" sldId="256"/>
            <ac:spMk id="103" creationId="{934F1179-B481-4F9E-BCA3-AFB972070F83}"/>
          </ac:spMkLst>
        </pc:spChg>
        <pc:spChg chg="add">
          <ac:chgData name="Schwenter, Scott" userId="4f2c2b37-6b1e-49ad-91e8-226159ebf2a7" providerId="ADAL" clId="{646B053D-66ED-DF4D-9A76-14A4B8A94C67}" dt="2021-07-31T18:23:00.902" v="668" actId="26606"/>
          <ac:spMkLst>
            <pc:docMk/>
            <pc:sldMk cId="2770399883" sldId="256"/>
            <ac:spMk id="105" creationId="{827DC2C4-B485-428A-BF4A-472D2967F47F}"/>
          </ac:spMkLst>
        </pc:spChg>
        <pc:spChg chg="add">
          <ac:chgData name="Schwenter, Scott" userId="4f2c2b37-6b1e-49ad-91e8-226159ebf2a7" providerId="ADAL" clId="{646B053D-66ED-DF4D-9A76-14A4B8A94C67}" dt="2021-07-31T18:23:00.902" v="668" actId="26606"/>
          <ac:spMkLst>
            <pc:docMk/>
            <pc:sldMk cId="2770399883" sldId="256"/>
            <ac:spMk id="107" creationId="{EE04B5EB-F158-4507-90DD-BD23620C7CC9}"/>
          </ac:spMkLst>
        </pc:spChg>
        <pc:grpChg chg="add del">
          <ac:chgData name="Schwenter, Scott" userId="4f2c2b37-6b1e-49ad-91e8-226159ebf2a7" providerId="ADAL" clId="{646B053D-66ED-DF4D-9A76-14A4B8A94C67}" dt="2021-07-31T18:21:27.268" v="649" actId="26606"/>
          <ac:grpSpMkLst>
            <pc:docMk/>
            <pc:sldMk cId="2770399883" sldId="256"/>
            <ac:grpSpMk id="33" creationId="{1FEC590B-3306-47E9-BD67-97F3F76169A4}"/>
          </ac:grpSpMkLst>
        </pc:grpChg>
        <pc:grpChg chg="add del">
          <ac:chgData name="Schwenter, Scott" userId="4f2c2b37-6b1e-49ad-91e8-226159ebf2a7" providerId="ADAL" clId="{646B053D-66ED-DF4D-9A76-14A4B8A94C67}" dt="2021-07-31T18:21:27.268" v="649" actId="26606"/>
          <ac:grpSpMkLst>
            <pc:docMk/>
            <pc:sldMk cId="2770399883" sldId="256"/>
            <ac:grpSpMk id="35" creationId="{A47AAF5E-1692-48C9-98FB-6432BF0BC4F7}"/>
          </ac:grpSpMkLst>
        </pc:grpChg>
        <pc:grpChg chg="add del">
          <ac:chgData name="Schwenter, Scott" userId="4f2c2b37-6b1e-49ad-91e8-226159ebf2a7" providerId="ADAL" clId="{646B053D-66ED-DF4D-9A76-14A4B8A94C67}" dt="2021-07-31T18:21:29.378" v="651" actId="26606"/>
          <ac:grpSpMkLst>
            <pc:docMk/>
            <pc:sldMk cId="2770399883" sldId="256"/>
            <ac:grpSpMk id="42" creationId="{97264A61-6AE3-4DC0-A455-5EDC604E394D}"/>
          </ac:grpSpMkLst>
        </pc:grpChg>
        <pc:grpChg chg="add del">
          <ac:chgData name="Schwenter, Scott" userId="4f2c2b37-6b1e-49ad-91e8-226159ebf2a7" providerId="ADAL" clId="{646B053D-66ED-DF4D-9A76-14A4B8A94C67}" dt="2021-07-31T18:21:29.378" v="651" actId="26606"/>
          <ac:grpSpMkLst>
            <pc:docMk/>
            <pc:sldMk cId="2770399883" sldId="256"/>
            <ac:grpSpMk id="45" creationId="{D691EE10-D5F3-48FA-BE55-F24A0BE59EF6}"/>
          </ac:grpSpMkLst>
        </pc:grpChg>
        <pc:grpChg chg="add del">
          <ac:chgData name="Schwenter, Scott" userId="4f2c2b37-6b1e-49ad-91e8-226159ebf2a7" providerId="ADAL" clId="{646B053D-66ED-DF4D-9A76-14A4B8A94C67}" dt="2021-07-31T18:21:29.378" v="651" actId="26606"/>
          <ac:grpSpMkLst>
            <pc:docMk/>
            <pc:sldMk cId="2770399883" sldId="256"/>
            <ac:grpSpMk id="48" creationId="{43F5E015-E085-4624-B431-B42414448684}"/>
          </ac:grpSpMkLst>
        </pc:grpChg>
        <pc:grpChg chg="add del">
          <ac:chgData name="Schwenter, Scott" userId="4f2c2b37-6b1e-49ad-91e8-226159ebf2a7" providerId="ADAL" clId="{646B053D-66ED-DF4D-9A76-14A4B8A94C67}" dt="2021-07-31T18:23:00.902" v="668" actId="26606"/>
          <ac:grpSpMkLst>
            <pc:docMk/>
            <pc:sldMk cId="2770399883" sldId="256"/>
            <ac:grpSpMk id="92" creationId="{1FEC590B-3306-47E9-BD67-97F3F76169A4}"/>
          </ac:grpSpMkLst>
        </pc:grpChg>
        <pc:grpChg chg="add del">
          <ac:chgData name="Schwenter, Scott" userId="4f2c2b37-6b1e-49ad-91e8-226159ebf2a7" providerId="ADAL" clId="{646B053D-66ED-DF4D-9A76-14A4B8A94C67}" dt="2021-07-31T18:23:00.902" v="668" actId="26606"/>
          <ac:grpSpMkLst>
            <pc:docMk/>
            <pc:sldMk cId="2770399883" sldId="256"/>
            <ac:grpSpMk id="94" creationId="{A47AAF5E-1692-48C9-98FB-6432BF0BC4F7}"/>
          </ac:grpSpMkLst>
        </pc:grpChg>
        <pc:cxnChg chg="add del">
          <ac:chgData name="Schwenter, Scott" userId="4f2c2b37-6b1e-49ad-91e8-226159ebf2a7" providerId="ADAL" clId="{646B053D-66ED-DF4D-9A76-14A4B8A94C67}" dt="2021-07-31T18:21:45.849" v="657" actId="26606"/>
          <ac:cxnSpMkLst>
            <pc:docMk/>
            <pc:sldMk cId="2770399883" sldId="256"/>
            <ac:cxnSpMk id="78" creationId="{56020367-4FD5-4596-8E10-C5F095CD8DBF}"/>
          </ac:cxnSpMkLst>
        </pc:cxnChg>
        <pc:cxnChg chg="add del">
          <ac:chgData name="Schwenter, Scott" userId="4f2c2b37-6b1e-49ad-91e8-226159ebf2a7" providerId="ADAL" clId="{646B053D-66ED-DF4D-9A76-14A4B8A94C67}" dt="2021-07-31T18:21:47.280" v="659" actId="26606"/>
          <ac:cxnSpMkLst>
            <pc:docMk/>
            <pc:sldMk cId="2770399883" sldId="256"/>
            <ac:cxnSpMk id="81" creationId="{56020367-4FD5-4596-8E10-C5F095CD8DBF}"/>
          </ac:cxnSpMkLst>
        </pc:cxnChg>
      </pc:sldChg>
      <pc:sldChg chg="addSp modSp mod setBg">
        <pc:chgData name="Schwenter, Scott" userId="4f2c2b37-6b1e-49ad-91e8-226159ebf2a7" providerId="ADAL" clId="{646B053D-66ED-DF4D-9A76-14A4B8A94C67}" dt="2021-08-02T16:30:19.085" v="12419" actId="20577"/>
        <pc:sldMkLst>
          <pc:docMk/>
          <pc:sldMk cId="416168112" sldId="257"/>
        </pc:sldMkLst>
        <pc:spChg chg="mod">
          <ac:chgData name="Schwenter, Scott" userId="4f2c2b37-6b1e-49ad-91e8-226159ebf2a7" providerId="ADAL" clId="{646B053D-66ED-DF4D-9A76-14A4B8A94C67}" dt="2021-07-31T18:24:09.003" v="679" actId="26606"/>
          <ac:spMkLst>
            <pc:docMk/>
            <pc:sldMk cId="416168112" sldId="257"/>
            <ac:spMk id="2" creationId="{F1101CBD-08A5-C740-A5D4-71622C5CCA7C}"/>
          </ac:spMkLst>
        </pc:spChg>
        <pc:spChg chg="mod">
          <ac:chgData name="Schwenter, Scott" userId="4f2c2b37-6b1e-49ad-91e8-226159ebf2a7" providerId="ADAL" clId="{646B053D-66ED-DF4D-9A76-14A4B8A94C67}" dt="2021-08-02T16:30:19.085" v="12419" actId="20577"/>
          <ac:spMkLst>
            <pc:docMk/>
            <pc:sldMk cId="416168112" sldId="257"/>
            <ac:spMk id="3" creationId="{E6996EFB-5C9C-0E4A-9F33-85AAB8B11B73}"/>
          </ac:spMkLst>
        </pc:spChg>
        <pc:spChg chg="add">
          <ac:chgData name="Schwenter, Scott" userId="4f2c2b37-6b1e-49ad-91e8-226159ebf2a7" providerId="ADAL" clId="{646B053D-66ED-DF4D-9A76-14A4B8A94C67}" dt="2021-07-31T18:24:09.003" v="679" actId="26606"/>
          <ac:spMkLst>
            <pc:docMk/>
            <pc:sldMk cId="416168112" sldId="257"/>
            <ac:spMk id="8" creationId="{100EDD19-6802-4EC3-95CE-CFFAB042CFD6}"/>
          </ac:spMkLst>
        </pc:spChg>
        <pc:spChg chg="add">
          <ac:chgData name="Schwenter, Scott" userId="4f2c2b37-6b1e-49ad-91e8-226159ebf2a7" providerId="ADAL" clId="{646B053D-66ED-DF4D-9A76-14A4B8A94C67}" dt="2021-07-31T18:24:09.003" v="679" actId="26606"/>
          <ac:spMkLst>
            <pc:docMk/>
            <pc:sldMk cId="416168112" sldId="257"/>
            <ac:spMk id="10" creationId="{DB17E863-922E-4C26-BD64-E8FD41D28661}"/>
          </ac:spMkLst>
        </pc:spChg>
      </pc:sldChg>
      <pc:sldChg chg="addSp modSp add mod setBg">
        <pc:chgData name="Schwenter, Scott" userId="4f2c2b37-6b1e-49ad-91e8-226159ebf2a7" providerId="ADAL" clId="{646B053D-66ED-DF4D-9A76-14A4B8A94C67}" dt="2021-07-31T18:23:47.040" v="676" actId="26606"/>
        <pc:sldMkLst>
          <pc:docMk/>
          <pc:sldMk cId="630213077" sldId="258"/>
        </pc:sldMkLst>
        <pc:spChg chg="mod">
          <ac:chgData name="Schwenter, Scott" userId="4f2c2b37-6b1e-49ad-91e8-226159ebf2a7" providerId="ADAL" clId="{646B053D-66ED-DF4D-9A76-14A4B8A94C67}" dt="2021-07-31T18:23:47.040" v="676" actId="26606"/>
          <ac:spMkLst>
            <pc:docMk/>
            <pc:sldMk cId="630213077" sldId="258"/>
            <ac:spMk id="2" creationId="{0E13C9BC-7886-9B40-9373-C2671B308882}"/>
          </ac:spMkLst>
        </pc:spChg>
        <pc:spChg chg="mod">
          <ac:chgData name="Schwenter, Scott" userId="4f2c2b37-6b1e-49ad-91e8-226159ebf2a7" providerId="ADAL" clId="{646B053D-66ED-DF4D-9A76-14A4B8A94C67}" dt="2021-07-31T18:23:47.040" v="676" actId="26606"/>
          <ac:spMkLst>
            <pc:docMk/>
            <pc:sldMk cId="630213077" sldId="258"/>
            <ac:spMk id="3" creationId="{DA3C88F0-1D37-1846-9461-7A414D26237D}"/>
          </ac:spMkLst>
        </pc:spChg>
        <pc:spChg chg="add">
          <ac:chgData name="Schwenter, Scott" userId="4f2c2b37-6b1e-49ad-91e8-226159ebf2a7" providerId="ADAL" clId="{646B053D-66ED-DF4D-9A76-14A4B8A94C67}" dt="2021-07-31T18:23:47.040" v="676" actId="26606"/>
          <ac:spMkLst>
            <pc:docMk/>
            <pc:sldMk cId="630213077" sldId="258"/>
            <ac:spMk id="10" creationId="{45D37F4E-DDB4-456B-97E0-9937730A039F}"/>
          </ac:spMkLst>
        </pc:spChg>
        <pc:spChg chg="add">
          <ac:chgData name="Schwenter, Scott" userId="4f2c2b37-6b1e-49ad-91e8-226159ebf2a7" providerId="ADAL" clId="{646B053D-66ED-DF4D-9A76-14A4B8A94C67}" dt="2021-07-31T18:23:47.040" v="676" actId="26606"/>
          <ac:spMkLst>
            <pc:docMk/>
            <pc:sldMk cId="630213077" sldId="258"/>
            <ac:spMk id="12" creationId="{B2DD41CD-8F47-4F56-AD12-4E2FF7696987}"/>
          </ac:spMkLst>
        </pc:spChg>
        <pc:picChg chg="mod">
          <ac:chgData name="Schwenter, Scott" userId="4f2c2b37-6b1e-49ad-91e8-226159ebf2a7" providerId="ADAL" clId="{646B053D-66ED-DF4D-9A76-14A4B8A94C67}" dt="2021-07-31T18:23:47.040" v="676" actId="26606"/>
          <ac:picMkLst>
            <pc:docMk/>
            <pc:sldMk cId="630213077" sldId="258"/>
            <ac:picMk id="5" creationId="{25CC2A96-5076-564E-9499-57B2A3DA5337}"/>
          </ac:picMkLst>
        </pc:picChg>
      </pc:sldChg>
      <pc:sldChg chg="addSp delSp modSp new del mod modClrScheme chgLayout">
        <pc:chgData name="Schwenter, Scott" userId="4f2c2b37-6b1e-49ad-91e8-226159ebf2a7" providerId="ADAL" clId="{646B053D-66ED-DF4D-9A76-14A4B8A94C67}" dt="2021-07-30T18:22:19.414" v="24" actId="2696"/>
        <pc:sldMkLst>
          <pc:docMk/>
          <pc:sldMk cId="646975780" sldId="258"/>
        </pc:sldMkLst>
        <pc:spChg chg="del">
          <ac:chgData name="Schwenter, Scott" userId="4f2c2b37-6b1e-49ad-91e8-226159ebf2a7" providerId="ADAL" clId="{646B053D-66ED-DF4D-9A76-14A4B8A94C67}" dt="2021-07-30T18:17:57.172" v="1" actId="700"/>
          <ac:spMkLst>
            <pc:docMk/>
            <pc:sldMk cId="646975780" sldId="258"/>
            <ac:spMk id="2" creationId="{6E985F42-CC01-E241-BE2C-7F421390F41B}"/>
          </ac:spMkLst>
        </pc:spChg>
        <pc:spChg chg="del">
          <ac:chgData name="Schwenter, Scott" userId="4f2c2b37-6b1e-49ad-91e8-226159ebf2a7" providerId="ADAL" clId="{646B053D-66ED-DF4D-9A76-14A4B8A94C67}" dt="2021-07-30T18:17:57.172" v="1" actId="700"/>
          <ac:spMkLst>
            <pc:docMk/>
            <pc:sldMk cId="646975780" sldId="258"/>
            <ac:spMk id="3" creationId="{E93F390B-0036-FE4C-9B64-BA5A8B3BBDA4}"/>
          </ac:spMkLst>
        </pc:spChg>
        <pc:picChg chg="add mod">
          <ac:chgData name="Schwenter, Scott" userId="4f2c2b37-6b1e-49ad-91e8-226159ebf2a7" providerId="ADAL" clId="{646B053D-66ED-DF4D-9A76-14A4B8A94C67}" dt="2021-07-30T18:18:06.600" v="7" actId="14100"/>
          <ac:picMkLst>
            <pc:docMk/>
            <pc:sldMk cId="646975780" sldId="258"/>
            <ac:picMk id="5" creationId="{68F4DFD5-4780-614E-959F-33861847D495}"/>
          </ac:picMkLst>
        </pc:picChg>
      </pc:sldChg>
      <pc:sldChg chg="addSp delSp modSp add mod">
        <pc:chgData name="Schwenter, Scott" userId="4f2c2b37-6b1e-49ad-91e8-226159ebf2a7" providerId="ADAL" clId="{646B053D-66ED-DF4D-9A76-14A4B8A94C67}" dt="2021-07-30T18:19:45.881" v="13" actId="962"/>
        <pc:sldMkLst>
          <pc:docMk/>
          <pc:sldMk cId="1056906777" sldId="259"/>
        </pc:sldMkLst>
        <pc:picChg chg="add mod">
          <ac:chgData name="Schwenter, Scott" userId="4f2c2b37-6b1e-49ad-91e8-226159ebf2a7" providerId="ADAL" clId="{646B053D-66ED-DF4D-9A76-14A4B8A94C67}" dt="2021-07-30T18:19:45.881" v="13" actId="962"/>
          <ac:picMkLst>
            <pc:docMk/>
            <pc:sldMk cId="1056906777" sldId="259"/>
            <ac:picMk id="3" creationId="{1B29E81E-FE13-0242-A893-B0B419DEBA13}"/>
          </ac:picMkLst>
        </pc:picChg>
        <pc:picChg chg="del">
          <ac:chgData name="Schwenter, Scott" userId="4f2c2b37-6b1e-49ad-91e8-226159ebf2a7" providerId="ADAL" clId="{646B053D-66ED-DF4D-9A76-14A4B8A94C67}" dt="2021-07-30T18:19:40.323" v="9" actId="478"/>
          <ac:picMkLst>
            <pc:docMk/>
            <pc:sldMk cId="1056906777" sldId="259"/>
            <ac:picMk id="5" creationId="{68F4DFD5-4780-614E-959F-33861847D495}"/>
          </ac:picMkLst>
        </pc:picChg>
      </pc:sldChg>
      <pc:sldChg chg="addSp delSp modSp new mod setBg">
        <pc:chgData name="Schwenter, Scott" userId="4f2c2b37-6b1e-49ad-91e8-226159ebf2a7" providerId="ADAL" clId="{646B053D-66ED-DF4D-9A76-14A4B8A94C67}" dt="2021-07-30T18:22:11.983" v="23" actId="26606"/>
        <pc:sldMkLst>
          <pc:docMk/>
          <pc:sldMk cId="2267262144" sldId="260"/>
        </pc:sldMkLst>
        <pc:spChg chg="add del">
          <ac:chgData name="Schwenter, Scott" userId="4f2c2b37-6b1e-49ad-91e8-226159ebf2a7" providerId="ADAL" clId="{646B053D-66ED-DF4D-9A76-14A4B8A94C67}" dt="2021-07-30T18:22:08.680" v="20" actId="26606"/>
          <ac:spMkLst>
            <pc:docMk/>
            <pc:sldMk cId="2267262144" sldId="260"/>
            <ac:spMk id="8" creationId="{32BC26D8-82FB-445E-AA49-62A77D7C1EE0}"/>
          </ac:spMkLst>
        </pc:spChg>
        <pc:spChg chg="add del">
          <ac:chgData name="Schwenter, Scott" userId="4f2c2b37-6b1e-49ad-91e8-226159ebf2a7" providerId="ADAL" clId="{646B053D-66ED-DF4D-9A76-14A4B8A94C67}" dt="2021-07-30T18:22:08.680" v="20" actId="26606"/>
          <ac:spMkLst>
            <pc:docMk/>
            <pc:sldMk cId="2267262144" sldId="260"/>
            <ac:spMk id="10" creationId="{CB44330D-EA18-4254-AA95-EB49948539B8}"/>
          </ac:spMkLst>
        </pc:spChg>
        <pc:spChg chg="add del">
          <ac:chgData name="Schwenter, Scott" userId="4f2c2b37-6b1e-49ad-91e8-226159ebf2a7" providerId="ADAL" clId="{646B053D-66ED-DF4D-9A76-14A4B8A94C67}" dt="2021-07-30T18:22:11.982" v="22" actId="26606"/>
          <ac:spMkLst>
            <pc:docMk/>
            <pc:sldMk cId="2267262144" sldId="260"/>
            <ac:spMk id="12" creationId="{29FDB030-9B49-4CED-8CCD-4D99382388AC}"/>
          </ac:spMkLst>
        </pc:spChg>
        <pc:spChg chg="add del">
          <ac:chgData name="Schwenter, Scott" userId="4f2c2b37-6b1e-49ad-91e8-226159ebf2a7" providerId="ADAL" clId="{646B053D-66ED-DF4D-9A76-14A4B8A94C67}" dt="2021-07-30T18:22:11.982" v="22" actId="26606"/>
          <ac:spMkLst>
            <pc:docMk/>
            <pc:sldMk cId="2267262144" sldId="260"/>
            <ac:spMk id="13" creationId="{F3060C83-F051-4F0E-ABAD-AA0DFC48B218}"/>
          </ac:spMkLst>
        </pc:spChg>
        <pc:spChg chg="add del">
          <ac:chgData name="Schwenter, Scott" userId="4f2c2b37-6b1e-49ad-91e8-226159ebf2a7" providerId="ADAL" clId="{646B053D-66ED-DF4D-9A76-14A4B8A94C67}" dt="2021-07-30T18:22:11.982" v="22" actId="26606"/>
          <ac:spMkLst>
            <pc:docMk/>
            <pc:sldMk cId="2267262144" sldId="260"/>
            <ac:spMk id="14" creationId="{3783CA14-24A1-485C-8B30-D6A5D87987AD}"/>
          </ac:spMkLst>
        </pc:spChg>
        <pc:spChg chg="add del">
          <ac:chgData name="Schwenter, Scott" userId="4f2c2b37-6b1e-49ad-91e8-226159ebf2a7" providerId="ADAL" clId="{646B053D-66ED-DF4D-9A76-14A4B8A94C67}" dt="2021-07-30T18:22:11.982" v="22" actId="26606"/>
          <ac:spMkLst>
            <pc:docMk/>
            <pc:sldMk cId="2267262144" sldId="260"/>
            <ac:spMk id="15" creationId="{83C98ABE-055B-441F-B07E-44F97F083C39}"/>
          </ac:spMkLst>
        </pc:spChg>
        <pc:spChg chg="add del">
          <ac:chgData name="Schwenter, Scott" userId="4f2c2b37-6b1e-49ad-91e8-226159ebf2a7" providerId="ADAL" clId="{646B053D-66ED-DF4D-9A76-14A4B8A94C67}" dt="2021-07-30T18:22:11.982" v="22" actId="26606"/>
          <ac:spMkLst>
            <pc:docMk/>
            <pc:sldMk cId="2267262144" sldId="260"/>
            <ac:spMk id="16" creationId="{9A97C86A-04D6-40F7-AE84-31AB43E6A846}"/>
          </ac:spMkLst>
        </pc:spChg>
        <pc:spChg chg="add del">
          <ac:chgData name="Schwenter, Scott" userId="4f2c2b37-6b1e-49ad-91e8-226159ebf2a7" providerId="ADAL" clId="{646B053D-66ED-DF4D-9A76-14A4B8A94C67}" dt="2021-07-30T18:22:11.982" v="22" actId="26606"/>
          <ac:spMkLst>
            <pc:docMk/>
            <pc:sldMk cId="2267262144" sldId="260"/>
            <ac:spMk id="18" creationId="{FF9F2414-84E8-453E-B1F3-389FDE8192D9}"/>
          </ac:spMkLst>
        </pc:spChg>
        <pc:spChg chg="add del">
          <ac:chgData name="Schwenter, Scott" userId="4f2c2b37-6b1e-49ad-91e8-226159ebf2a7" providerId="ADAL" clId="{646B053D-66ED-DF4D-9A76-14A4B8A94C67}" dt="2021-07-30T18:22:11.982" v="22" actId="26606"/>
          <ac:spMkLst>
            <pc:docMk/>
            <pc:sldMk cId="2267262144" sldId="260"/>
            <ac:spMk id="20" creationId="{3ECA69A1-7536-43AC-85EF-C7106179F5ED}"/>
          </ac:spMkLst>
        </pc:spChg>
        <pc:picChg chg="add mod">
          <ac:chgData name="Schwenter, Scott" userId="4f2c2b37-6b1e-49ad-91e8-226159ebf2a7" providerId="ADAL" clId="{646B053D-66ED-DF4D-9A76-14A4B8A94C67}" dt="2021-07-30T18:22:11.983" v="23" actId="26606"/>
          <ac:picMkLst>
            <pc:docMk/>
            <pc:sldMk cId="2267262144" sldId="260"/>
            <ac:picMk id="3" creationId="{62C3BEAF-5FDC-4546-B3B8-AD651537BAC2}"/>
          </ac:picMkLst>
        </pc:picChg>
      </pc:sldChg>
      <pc:sldChg chg="addSp delSp modSp add mod setBg">
        <pc:chgData name="Schwenter, Scott" userId="4f2c2b37-6b1e-49ad-91e8-226159ebf2a7" providerId="ADAL" clId="{646B053D-66ED-DF4D-9A76-14A4B8A94C67}" dt="2021-07-31T18:23:40.711" v="675" actId="26606"/>
        <pc:sldMkLst>
          <pc:docMk/>
          <pc:sldMk cId="2032159522" sldId="261"/>
        </pc:sldMkLst>
        <pc:spChg chg="mod">
          <ac:chgData name="Schwenter, Scott" userId="4f2c2b37-6b1e-49ad-91e8-226159ebf2a7" providerId="ADAL" clId="{646B053D-66ED-DF4D-9A76-14A4B8A94C67}" dt="2021-07-31T18:23:40.711" v="675" actId="26606"/>
          <ac:spMkLst>
            <pc:docMk/>
            <pc:sldMk cId="2032159522" sldId="261"/>
            <ac:spMk id="2" creationId="{0E13C9BC-7886-9B40-9373-C2671B308882}"/>
          </ac:spMkLst>
        </pc:spChg>
        <pc:spChg chg="mod">
          <ac:chgData name="Schwenter, Scott" userId="4f2c2b37-6b1e-49ad-91e8-226159ebf2a7" providerId="ADAL" clId="{646B053D-66ED-DF4D-9A76-14A4B8A94C67}" dt="2021-07-31T18:23:40.711" v="675" actId="26606"/>
          <ac:spMkLst>
            <pc:docMk/>
            <pc:sldMk cId="2032159522" sldId="261"/>
            <ac:spMk id="3" creationId="{DA3C88F0-1D37-1846-9461-7A414D26237D}"/>
          </ac:spMkLst>
        </pc:spChg>
        <pc:spChg chg="add del">
          <ac:chgData name="Schwenter, Scott" userId="4f2c2b37-6b1e-49ad-91e8-226159ebf2a7" providerId="ADAL" clId="{646B053D-66ED-DF4D-9A76-14A4B8A94C67}" dt="2021-07-31T18:23:40.704" v="674" actId="26606"/>
          <ac:spMkLst>
            <pc:docMk/>
            <pc:sldMk cId="2032159522" sldId="261"/>
            <ac:spMk id="9" creationId="{201CC55D-ED54-4C5C-95E6-10947BD1103B}"/>
          </ac:spMkLst>
        </pc:spChg>
        <pc:spChg chg="add del">
          <ac:chgData name="Schwenter, Scott" userId="4f2c2b37-6b1e-49ad-91e8-226159ebf2a7" providerId="ADAL" clId="{646B053D-66ED-DF4D-9A76-14A4B8A94C67}" dt="2021-07-31T18:23:40.704" v="674" actId="26606"/>
          <ac:spMkLst>
            <pc:docMk/>
            <pc:sldMk cId="2032159522" sldId="261"/>
            <ac:spMk id="15" creationId="{3873B707-463F-40B0-8227-E8CC6C67EB25}"/>
          </ac:spMkLst>
        </pc:spChg>
        <pc:spChg chg="add del">
          <ac:chgData name="Schwenter, Scott" userId="4f2c2b37-6b1e-49ad-91e8-226159ebf2a7" providerId="ADAL" clId="{646B053D-66ED-DF4D-9A76-14A4B8A94C67}" dt="2021-07-31T18:23:40.704" v="674" actId="26606"/>
          <ac:spMkLst>
            <pc:docMk/>
            <pc:sldMk cId="2032159522" sldId="261"/>
            <ac:spMk id="17" creationId="{C13237C8-E62C-4F0D-A318-BD6FB6C2D138}"/>
          </ac:spMkLst>
        </pc:spChg>
        <pc:spChg chg="add del">
          <ac:chgData name="Schwenter, Scott" userId="4f2c2b37-6b1e-49ad-91e8-226159ebf2a7" providerId="ADAL" clId="{646B053D-66ED-DF4D-9A76-14A4B8A94C67}" dt="2021-07-31T18:23:40.704" v="674" actId="26606"/>
          <ac:spMkLst>
            <pc:docMk/>
            <pc:sldMk cId="2032159522" sldId="261"/>
            <ac:spMk id="19" creationId="{19C9EAEA-39D0-4B0E-A0EB-51E7B26740B1}"/>
          </ac:spMkLst>
        </pc:spChg>
        <pc:spChg chg="add">
          <ac:chgData name="Schwenter, Scott" userId="4f2c2b37-6b1e-49ad-91e8-226159ebf2a7" providerId="ADAL" clId="{646B053D-66ED-DF4D-9A76-14A4B8A94C67}" dt="2021-07-31T18:23:40.711" v="675" actId="26606"/>
          <ac:spMkLst>
            <pc:docMk/>
            <pc:sldMk cId="2032159522" sldId="261"/>
            <ac:spMk id="21" creationId="{45D37F4E-DDB4-456B-97E0-9937730A039F}"/>
          </ac:spMkLst>
        </pc:spChg>
        <pc:spChg chg="add">
          <ac:chgData name="Schwenter, Scott" userId="4f2c2b37-6b1e-49ad-91e8-226159ebf2a7" providerId="ADAL" clId="{646B053D-66ED-DF4D-9A76-14A4B8A94C67}" dt="2021-07-31T18:23:40.711" v="675" actId="26606"/>
          <ac:spMkLst>
            <pc:docMk/>
            <pc:sldMk cId="2032159522" sldId="261"/>
            <ac:spMk id="22" creationId="{B2DD41CD-8F47-4F56-AD12-4E2FF7696987}"/>
          </ac:spMkLst>
        </pc:spChg>
        <pc:grpChg chg="add del">
          <ac:chgData name="Schwenter, Scott" userId="4f2c2b37-6b1e-49ad-91e8-226159ebf2a7" providerId="ADAL" clId="{646B053D-66ED-DF4D-9A76-14A4B8A94C67}" dt="2021-07-31T18:23:40.704" v="674" actId="26606"/>
          <ac:grpSpMkLst>
            <pc:docMk/>
            <pc:sldMk cId="2032159522" sldId="261"/>
            <ac:grpSpMk id="11" creationId="{1DE889C7-FAD6-4397-98E2-05D503484459}"/>
          </ac:grpSpMkLst>
        </pc:grpChg>
        <pc:picChg chg="mod">
          <ac:chgData name="Schwenter, Scott" userId="4f2c2b37-6b1e-49ad-91e8-226159ebf2a7" providerId="ADAL" clId="{646B053D-66ED-DF4D-9A76-14A4B8A94C67}" dt="2021-07-31T18:23:40.711" v="675" actId="26606"/>
          <ac:picMkLst>
            <pc:docMk/>
            <pc:sldMk cId="2032159522" sldId="261"/>
            <ac:picMk id="4" creationId="{1375B136-BEF7-D94E-8843-8C4A37903E19}"/>
          </ac:picMkLst>
        </pc:picChg>
      </pc:sldChg>
      <pc:sldChg chg="addSp modSp add mod setBg">
        <pc:chgData name="Schwenter, Scott" userId="4f2c2b37-6b1e-49ad-91e8-226159ebf2a7" providerId="ADAL" clId="{646B053D-66ED-DF4D-9A76-14A4B8A94C67}" dt="2021-07-31T18:23:52.229" v="677" actId="26606"/>
        <pc:sldMkLst>
          <pc:docMk/>
          <pc:sldMk cId="3338094499" sldId="262"/>
        </pc:sldMkLst>
        <pc:spChg chg="mod">
          <ac:chgData name="Schwenter, Scott" userId="4f2c2b37-6b1e-49ad-91e8-226159ebf2a7" providerId="ADAL" clId="{646B053D-66ED-DF4D-9A76-14A4B8A94C67}" dt="2021-07-31T18:23:52.229" v="677" actId="26606"/>
          <ac:spMkLst>
            <pc:docMk/>
            <pc:sldMk cId="3338094499" sldId="262"/>
            <ac:spMk id="2" creationId="{0E13C9BC-7886-9B40-9373-C2671B308882}"/>
          </ac:spMkLst>
        </pc:spChg>
        <pc:spChg chg="mod">
          <ac:chgData name="Schwenter, Scott" userId="4f2c2b37-6b1e-49ad-91e8-226159ebf2a7" providerId="ADAL" clId="{646B053D-66ED-DF4D-9A76-14A4B8A94C67}" dt="2021-07-31T18:23:52.229" v="677" actId="26606"/>
          <ac:spMkLst>
            <pc:docMk/>
            <pc:sldMk cId="3338094499" sldId="262"/>
            <ac:spMk id="3" creationId="{DA3C88F0-1D37-1846-9461-7A414D26237D}"/>
          </ac:spMkLst>
        </pc:spChg>
        <pc:spChg chg="add">
          <ac:chgData name="Schwenter, Scott" userId="4f2c2b37-6b1e-49ad-91e8-226159ebf2a7" providerId="ADAL" clId="{646B053D-66ED-DF4D-9A76-14A4B8A94C67}" dt="2021-07-31T18:23:52.229" v="677" actId="26606"/>
          <ac:spMkLst>
            <pc:docMk/>
            <pc:sldMk cId="3338094499" sldId="262"/>
            <ac:spMk id="8" creationId="{100EDD19-6802-4EC3-95CE-CFFAB042CFD6}"/>
          </ac:spMkLst>
        </pc:spChg>
        <pc:spChg chg="add">
          <ac:chgData name="Schwenter, Scott" userId="4f2c2b37-6b1e-49ad-91e8-226159ebf2a7" providerId="ADAL" clId="{646B053D-66ED-DF4D-9A76-14A4B8A94C67}" dt="2021-07-31T18:23:52.229" v="677" actId="26606"/>
          <ac:spMkLst>
            <pc:docMk/>
            <pc:sldMk cId="3338094499" sldId="262"/>
            <ac:spMk id="10" creationId="{DB17E863-922E-4C26-BD64-E8FD41D28661}"/>
          </ac:spMkLst>
        </pc:spChg>
      </pc:sldChg>
      <pc:sldChg chg="addSp modSp add mod setBg">
        <pc:chgData name="Schwenter, Scott" userId="4f2c2b37-6b1e-49ad-91e8-226159ebf2a7" providerId="ADAL" clId="{646B053D-66ED-DF4D-9A76-14A4B8A94C67}" dt="2021-07-31T18:24:02.522" v="678" actId="26606"/>
        <pc:sldMkLst>
          <pc:docMk/>
          <pc:sldMk cId="4057046250" sldId="263"/>
        </pc:sldMkLst>
        <pc:spChg chg="mod">
          <ac:chgData name="Schwenter, Scott" userId="4f2c2b37-6b1e-49ad-91e8-226159ebf2a7" providerId="ADAL" clId="{646B053D-66ED-DF4D-9A76-14A4B8A94C67}" dt="2021-07-31T18:24:02.522" v="678" actId="26606"/>
          <ac:spMkLst>
            <pc:docMk/>
            <pc:sldMk cId="4057046250" sldId="263"/>
            <ac:spMk id="2" creationId="{0E13C9BC-7886-9B40-9373-C2671B308882}"/>
          </ac:spMkLst>
        </pc:spChg>
        <pc:spChg chg="mod">
          <ac:chgData name="Schwenter, Scott" userId="4f2c2b37-6b1e-49ad-91e8-226159ebf2a7" providerId="ADAL" clId="{646B053D-66ED-DF4D-9A76-14A4B8A94C67}" dt="2021-07-31T18:24:02.522" v="678" actId="26606"/>
          <ac:spMkLst>
            <pc:docMk/>
            <pc:sldMk cId="4057046250" sldId="263"/>
            <ac:spMk id="3" creationId="{DA3C88F0-1D37-1846-9461-7A414D26237D}"/>
          </ac:spMkLst>
        </pc:spChg>
        <pc:spChg chg="add">
          <ac:chgData name="Schwenter, Scott" userId="4f2c2b37-6b1e-49ad-91e8-226159ebf2a7" providerId="ADAL" clId="{646B053D-66ED-DF4D-9A76-14A4B8A94C67}" dt="2021-07-31T18:24:02.522" v="678" actId="26606"/>
          <ac:spMkLst>
            <pc:docMk/>
            <pc:sldMk cId="4057046250" sldId="263"/>
            <ac:spMk id="8" creationId="{100EDD19-6802-4EC3-95CE-CFFAB042CFD6}"/>
          </ac:spMkLst>
        </pc:spChg>
        <pc:spChg chg="add">
          <ac:chgData name="Schwenter, Scott" userId="4f2c2b37-6b1e-49ad-91e8-226159ebf2a7" providerId="ADAL" clId="{646B053D-66ED-DF4D-9A76-14A4B8A94C67}" dt="2021-07-31T18:24:02.522" v="678" actId="26606"/>
          <ac:spMkLst>
            <pc:docMk/>
            <pc:sldMk cId="4057046250" sldId="263"/>
            <ac:spMk id="10" creationId="{DB17E863-922E-4C26-BD64-E8FD41D28661}"/>
          </ac:spMkLst>
        </pc:spChg>
      </pc:sldChg>
      <pc:sldChg chg="addSp modSp add mod setBg">
        <pc:chgData name="Schwenter, Scott" userId="4f2c2b37-6b1e-49ad-91e8-226159ebf2a7" providerId="ADAL" clId="{646B053D-66ED-DF4D-9A76-14A4B8A94C67}" dt="2021-08-02T15:25:36.207" v="9860" actId="26606"/>
        <pc:sldMkLst>
          <pc:docMk/>
          <pc:sldMk cId="171784571" sldId="264"/>
        </pc:sldMkLst>
        <pc:spChg chg="mod">
          <ac:chgData name="Schwenter, Scott" userId="4f2c2b37-6b1e-49ad-91e8-226159ebf2a7" providerId="ADAL" clId="{646B053D-66ED-DF4D-9A76-14A4B8A94C67}" dt="2021-08-02T15:25:36.207" v="9860" actId="26606"/>
          <ac:spMkLst>
            <pc:docMk/>
            <pc:sldMk cId="171784571" sldId="264"/>
            <ac:spMk id="2" creationId="{F90CD910-4438-A348-B148-9C4D7C06CE52}"/>
          </ac:spMkLst>
        </pc:spChg>
        <pc:spChg chg="mod">
          <ac:chgData name="Schwenter, Scott" userId="4f2c2b37-6b1e-49ad-91e8-226159ebf2a7" providerId="ADAL" clId="{646B053D-66ED-DF4D-9A76-14A4B8A94C67}" dt="2021-08-02T15:25:36.207" v="9860" actId="26606"/>
          <ac:spMkLst>
            <pc:docMk/>
            <pc:sldMk cId="171784571" sldId="264"/>
            <ac:spMk id="3" creationId="{791311E5-4A79-8341-8B8C-C06795463D12}"/>
          </ac:spMkLst>
        </pc:spChg>
        <pc:spChg chg="add">
          <ac:chgData name="Schwenter, Scott" userId="4f2c2b37-6b1e-49ad-91e8-226159ebf2a7" providerId="ADAL" clId="{646B053D-66ED-DF4D-9A76-14A4B8A94C67}" dt="2021-08-02T15:25:36.207" v="9860" actId="26606"/>
          <ac:spMkLst>
            <pc:docMk/>
            <pc:sldMk cId="171784571" sldId="264"/>
            <ac:spMk id="8" creationId="{100EDD19-6802-4EC3-95CE-CFFAB042CFD6}"/>
          </ac:spMkLst>
        </pc:spChg>
        <pc:spChg chg="add">
          <ac:chgData name="Schwenter, Scott" userId="4f2c2b37-6b1e-49ad-91e8-226159ebf2a7" providerId="ADAL" clId="{646B053D-66ED-DF4D-9A76-14A4B8A94C67}" dt="2021-08-02T15:25:36.207" v="9860" actId="26606"/>
          <ac:spMkLst>
            <pc:docMk/>
            <pc:sldMk cId="171784571" sldId="264"/>
            <ac:spMk id="10" creationId="{DB17E863-922E-4C26-BD64-E8FD41D28661}"/>
          </ac:spMkLst>
        </pc:spChg>
      </pc:sldChg>
      <pc:sldChg chg="add">
        <pc:chgData name="Schwenter, Scott" userId="4f2c2b37-6b1e-49ad-91e8-226159ebf2a7" providerId="ADAL" clId="{646B053D-66ED-DF4D-9A76-14A4B8A94C67}" dt="2021-07-31T16:44:29.055" v="31"/>
        <pc:sldMkLst>
          <pc:docMk/>
          <pc:sldMk cId="3801295490" sldId="265"/>
        </pc:sldMkLst>
      </pc:sldChg>
      <pc:sldChg chg="addSp modSp new mod setBg">
        <pc:chgData name="Schwenter, Scott" userId="4f2c2b37-6b1e-49ad-91e8-226159ebf2a7" providerId="ADAL" clId="{646B053D-66ED-DF4D-9A76-14A4B8A94C67}" dt="2021-08-02T16:05:23.679" v="12418" actId="114"/>
        <pc:sldMkLst>
          <pc:docMk/>
          <pc:sldMk cId="261533632" sldId="266"/>
        </pc:sldMkLst>
        <pc:spChg chg="mod">
          <ac:chgData name="Schwenter, Scott" userId="4f2c2b37-6b1e-49ad-91e8-226159ebf2a7" providerId="ADAL" clId="{646B053D-66ED-DF4D-9A76-14A4B8A94C67}" dt="2021-08-02T15:06:21.800" v="8150" actId="26606"/>
          <ac:spMkLst>
            <pc:docMk/>
            <pc:sldMk cId="261533632" sldId="266"/>
            <ac:spMk id="2" creationId="{94621CF9-C316-E541-8DD6-C33381C77244}"/>
          </ac:spMkLst>
        </pc:spChg>
        <pc:spChg chg="mod">
          <ac:chgData name="Schwenter, Scott" userId="4f2c2b37-6b1e-49ad-91e8-226159ebf2a7" providerId="ADAL" clId="{646B053D-66ED-DF4D-9A76-14A4B8A94C67}" dt="2021-08-02T16:05:23.679" v="12418" actId="114"/>
          <ac:spMkLst>
            <pc:docMk/>
            <pc:sldMk cId="261533632" sldId="266"/>
            <ac:spMk id="3" creationId="{A78F2FA6-D47F-D24E-806A-128AC30343DB}"/>
          </ac:spMkLst>
        </pc:spChg>
        <pc:spChg chg="add">
          <ac:chgData name="Schwenter, Scott" userId="4f2c2b37-6b1e-49ad-91e8-226159ebf2a7" providerId="ADAL" clId="{646B053D-66ED-DF4D-9A76-14A4B8A94C67}" dt="2021-08-02T15:06:21.800" v="8150" actId="26606"/>
          <ac:spMkLst>
            <pc:docMk/>
            <pc:sldMk cId="261533632" sldId="266"/>
            <ac:spMk id="8" creationId="{100EDD19-6802-4EC3-95CE-CFFAB042CFD6}"/>
          </ac:spMkLst>
        </pc:spChg>
        <pc:spChg chg="add">
          <ac:chgData name="Schwenter, Scott" userId="4f2c2b37-6b1e-49ad-91e8-226159ebf2a7" providerId="ADAL" clId="{646B053D-66ED-DF4D-9A76-14A4B8A94C67}" dt="2021-08-02T15:06:21.800" v="8150" actId="26606"/>
          <ac:spMkLst>
            <pc:docMk/>
            <pc:sldMk cId="261533632" sldId="266"/>
            <ac:spMk id="10" creationId="{DB17E863-922E-4C26-BD64-E8FD41D28661}"/>
          </ac:spMkLst>
        </pc:spChg>
      </pc:sldChg>
      <pc:sldChg chg="addSp delSp modSp new mod setBg">
        <pc:chgData name="Schwenter, Scott" userId="4f2c2b37-6b1e-49ad-91e8-226159ebf2a7" providerId="ADAL" clId="{646B053D-66ED-DF4D-9A76-14A4B8A94C67}" dt="2021-08-02T02:00:44.961" v="4446"/>
        <pc:sldMkLst>
          <pc:docMk/>
          <pc:sldMk cId="809182699" sldId="267"/>
        </pc:sldMkLst>
        <pc:spChg chg="mod">
          <ac:chgData name="Schwenter, Scott" userId="4f2c2b37-6b1e-49ad-91e8-226159ebf2a7" providerId="ADAL" clId="{646B053D-66ED-DF4D-9A76-14A4B8A94C67}" dt="2021-07-31T18:23:23.402" v="672" actId="20577"/>
          <ac:spMkLst>
            <pc:docMk/>
            <pc:sldMk cId="809182699" sldId="267"/>
            <ac:spMk id="2" creationId="{A723E4D9-92FF-114D-B5E8-84E12D1BF789}"/>
          </ac:spMkLst>
        </pc:spChg>
        <pc:spChg chg="add del mod">
          <ac:chgData name="Schwenter, Scott" userId="4f2c2b37-6b1e-49ad-91e8-226159ebf2a7" providerId="ADAL" clId="{646B053D-66ED-DF4D-9A76-14A4B8A94C67}" dt="2021-07-31T18:22:48.128" v="667" actId="26606"/>
          <ac:spMkLst>
            <pc:docMk/>
            <pc:sldMk cId="809182699" sldId="267"/>
            <ac:spMk id="3" creationId="{49A6F874-E092-6849-B576-05B88FB83B06}"/>
          </ac:spMkLst>
        </pc:spChg>
        <pc:spChg chg="add del">
          <ac:chgData name="Schwenter, Scott" userId="4f2c2b37-6b1e-49ad-91e8-226159ebf2a7" providerId="ADAL" clId="{646B053D-66ED-DF4D-9A76-14A4B8A94C67}" dt="2021-07-31T18:23:20.963" v="671" actId="26606"/>
          <ac:spMkLst>
            <pc:docMk/>
            <pc:sldMk cId="809182699" sldId="267"/>
            <ac:spMk id="9" creationId="{B819A166-7571-4003-A6B8-B62034C3ED30}"/>
          </ac:spMkLst>
        </pc:spChg>
        <pc:spChg chg="add del">
          <ac:chgData name="Schwenter, Scott" userId="4f2c2b37-6b1e-49ad-91e8-226159ebf2a7" providerId="ADAL" clId="{646B053D-66ED-DF4D-9A76-14A4B8A94C67}" dt="2021-07-31T18:23:20.919" v="670" actId="26606"/>
          <ac:spMkLst>
            <pc:docMk/>
            <pc:sldMk cId="809182699" sldId="267"/>
            <ac:spMk id="14" creationId="{081EA652-8C6A-4E69-BEB9-170809474553}"/>
          </ac:spMkLst>
        </pc:spChg>
        <pc:spChg chg="add del">
          <ac:chgData name="Schwenter, Scott" userId="4f2c2b37-6b1e-49ad-91e8-226159ebf2a7" providerId="ADAL" clId="{646B053D-66ED-DF4D-9A76-14A4B8A94C67}" dt="2021-07-31T18:23:20.919" v="670" actId="26606"/>
          <ac:spMkLst>
            <pc:docMk/>
            <pc:sldMk cId="809182699" sldId="267"/>
            <ac:spMk id="16" creationId="{5298780A-33B9-4EA2-8F67-DE68AD62841B}"/>
          </ac:spMkLst>
        </pc:spChg>
        <pc:spChg chg="add del">
          <ac:chgData name="Schwenter, Scott" userId="4f2c2b37-6b1e-49ad-91e8-226159ebf2a7" providerId="ADAL" clId="{646B053D-66ED-DF4D-9A76-14A4B8A94C67}" dt="2021-07-31T18:23:20.919" v="670" actId="26606"/>
          <ac:spMkLst>
            <pc:docMk/>
            <pc:sldMk cId="809182699" sldId="267"/>
            <ac:spMk id="18" creationId="{7F488E8B-4E1E-4402-8935-D4E6C02615C7}"/>
          </ac:spMkLst>
        </pc:spChg>
        <pc:spChg chg="add">
          <ac:chgData name="Schwenter, Scott" userId="4f2c2b37-6b1e-49ad-91e8-226159ebf2a7" providerId="ADAL" clId="{646B053D-66ED-DF4D-9A76-14A4B8A94C67}" dt="2021-07-31T18:23:20.963" v="671" actId="26606"/>
          <ac:spMkLst>
            <pc:docMk/>
            <pc:sldMk cId="809182699" sldId="267"/>
            <ac:spMk id="20" creationId="{2E442304-DDBD-4F7B-8017-36BCC863FB40}"/>
          </ac:spMkLst>
        </pc:spChg>
        <pc:spChg chg="add">
          <ac:chgData name="Schwenter, Scott" userId="4f2c2b37-6b1e-49ad-91e8-226159ebf2a7" providerId="ADAL" clId="{646B053D-66ED-DF4D-9A76-14A4B8A94C67}" dt="2021-07-31T18:23:20.963" v="671" actId="26606"/>
          <ac:spMkLst>
            <pc:docMk/>
            <pc:sldMk cId="809182699" sldId="267"/>
            <ac:spMk id="21" creationId="{5E107275-3853-46FD-A241-DE4355A42675}"/>
          </ac:spMkLst>
        </pc:spChg>
        <pc:graphicFrameChg chg="add del">
          <ac:chgData name="Schwenter, Scott" userId="4f2c2b37-6b1e-49ad-91e8-226159ebf2a7" providerId="ADAL" clId="{646B053D-66ED-DF4D-9A76-14A4B8A94C67}" dt="2021-07-31T18:22:30.943" v="666" actId="26606"/>
          <ac:graphicFrameMkLst>
            <pc:docMk/>
            <pc:sldMk cId="809182699" sldId="267"/>
            <ac:graphicFrameMk id="5" creationId="{2BEE7961-DDAD-4B16-98FF-9515D80D0FAC}"/>
          </ac:graphicFrameMkLst>
        </pc:graphicFrameChg>
        <pc:graphicFrameChg chg="add mod modGraphic">
          <ac:chgData name="Schwenter, Scott" userId="4f2c2b37-6b1e-49ad-91e8-226159ebf2a7" providerId="ADAL" clId="{646B053D-66ED-DF4D-9A76-14A4B8A94C67}" dt="2021-08-02T02:00:44.961" v="4446"/>
          <ac:graphicFrameMkLst>
            <pc:docMk/>
            <pc:sldMk cId="809182699" sldId="267"/>
            <ac:graphicFrameMk id="6" creationId="{DC04A0C4-4DC5-40FF-9229-146D3FE5C954}"/>
          </ac:graphicFrameMkLst>
        </pc:graphicFrameChg>
      </pc:sldChg>
      <pc:sldChg chg="addSp delSp modSp add mod setBg delAnim">
        <pc:chgData name="Schwenter, Scott" userId="4f2c2b37-6b1e-49ad-91e8-226159ebf2a7" providerId="ADAL" clId="{646B053D-66ED-DF4D-9A76-14A4B8A94C67}" dt="2021-08-02T15:06:40.364" v="8152" actId="26606"/>
        <pc:sldMkLst>
          <pc:docMk/>
          <pc:sldMk cId="1622186962" sldId="268"/>
        </pc:sldMkLst>
        <pc:spChg chg="mod">
          <ac:chgData name="Schwenter, Scott" userId="4f2c2b37-6b1e-49ad-91e8-226159ebf2a7" providerId="ADAL" clId="{646B053D-66ED-DF4D-9A76-14A4B8A94C67}" dt="2021-08-02T15:06:40.364" v="8152" actId="26606"/>
          <ac:spMkLst>
            <pc:docMk/>
            <pc:sldMk cId="1622186962" sldId="268"/>
            <ac:spMk id="2" creationId="{00000000-0000-0000-0000-000000000000}"/>
          </ac:spMkLst>
        </pc:spChg>
        <pc:spChg chg="add mod">
          <ac:chgData name="Schwenter, Scott" userId="4f2c2b37-6b1e-49ad-91e8-226159ebf2a7" providerId="ADAL" clId="{646B053D-66ED-DF4D-9A76-14A4B8A94C67}" dt="2021-08-02T15:06:40.364" v="8152" actId="26606"/>
          <ac:spMkLst>
            <pc:docMk/>
            <pc:sldMk cId="1622186962" sldId="268"/>
            <ac:spMk id="5" creationId="{CAD5AB21-DE21-414C-BB18-EC7D8D02D7CA}"/>
          </ac:spMkLst>
        </pc:spChg>
        <pc:spChg chg="add del">
          <ac:chgData name="Schwenter, Scott" userId="4f2c2b37-6b1e-49ad-91e8-226159ebf2a7" providerId="ADAL" clId="{646B053D-66ED-DF4D-9A76-14A4B8A94C67}" dt="2021-08-02T15:06:40.364" v="8152" actId="26606"/>
          <ac:spMkLst>
            <pc:docMk/>
            <pc:sldMk cId="1622186962" sldId="268"/>
            <ac:spMk id="11" creationId="{32AEEBC8-9D30-42EF-95F2-386C2653FBF0}"/>
          </ac:spMkLst>
        </pc:spChg>
        <pc:spChg chg="add del">
          <ac:chgData name="Schwenter, Scott" userId="4f2c2b37-6b1e-49ad-91e8-226159ebf2a7" providerId="ADAL" clId="{646B053D-66ED-DF4D-9A76-14A4B8A94C67}" dt="2021-08-02T15:06:40.364" v="8152" actId="26606"/>
          <ac:spMkLst>
            <pc:docMk/>
            <pc:sldMk cId="1622186962" sldId="268"/>
            <ac:spMk id="13" creationId="{2E92FA66-67D7-4CB4-94D3-E643A9AD4757}"/>
          </ac:spMkLst>
        </pc:spChg>
        <pc:graphicFrameChg chg="del modGraphic">
          <ac:chgData name="Schwenter, Scott" userId="4f2c2b37-6b1e-49ad-91e8-226159ebf2a7" providerId="ADAL" clId="{646B053D-66ED-DF4D-9A76-14A4B8A94C67}" dt="2021-08-02T15:02:15.654" v="7942" actId="478"/>
          <ac:graphicFrameMkLst>
            <pc:docMk/>
            <pc:sldMk cId="1622186962" sldId="268"/>
            <ac:graphicFrameMk id="4" creationId="{00000000-0000-0000-0000-000000000000}"/>
          </ac:graphicFrameMkLst>
        </pc:graphicFrameChg>
        <pc:picChg chg="add mod">
          <ac:chgData name="Schwenter, Scott" userId="4f2c2b37-6b1e-49ad-91e8-226159ebf2a7" providerId="ADAL" clId="{646B053D-66ED-DF4D-9A76-14A4B8A94C67}" dt="2021-08-02T15:06:40.364" v="8152" actId="26606"/>
          <ac:picMkLst>
            <pc:docMk/>
            <pc:sldMk cId="1622186962" sldId="268"/>
            <ac:picMk id="6" creationId="{2996BF71-7CAE-8240-A917-EFEFB90DFA37}"/>
          </ac:picMkLst>
        </pc:picChg>
      </pc:sldChg>
      <pc:sldChg chg="addSp modSp add mod setBg">
        <pc:chgData name="Schwenter, Scott" userId="4f2c2b37-6b1e-49ad-91e8-226159ebf2a7" providerId="ADAL" clId="{646B053D-66ED-DF4D-9A76-14A4B8A94C67}" dt="2021-08-02T15:18:39.014" v="8980" actId="26606"/>
        <pc:sldMkLst>
          <pc:docMk/>
          <pc:sldMk cId="2395217102" sldId="269"/>
        </pc:sldMkLst>
        <pc:spChg chg="mod">
          <ac:chgData name="Schwenter, Scott" userId="4f2c2b37-6b1e-49ad-91e8-226159ebf2a7" providerId="ADAL" clId="{646B053D-66ED-DF4D-9A76-14A4B8A94C67}" dt="2021-08-02T15:18:39.014" v="8980" actId="26606"/>
          <ac:spMkLst>
            <pc:docMk/>
            <pc:sldMk cId="2395217102" sldId="269"/>
            <ac:spMk id="2" creationId="{00000000-0000-0000-0000-000000000000}"/>
          </ac:spMkLst>
        </pc:spChg>
        <pc:spChg chg="mod">
          <ac:chgData name="Schwenter, Scott" userId="4f2c2b37-6b1e-49ad-91e8-226159ebf2a7" providerId="ADAL" clId="{646B053D-66ED-DF4D-9A76-14A4B8A94C67}" dt="2021-08-02T15:18:39.014" v="8980" actId="26606"/>
          <ac:spMkLst>
            <pc:docMk/>
            <pc:sldMk cId="2395217102" sldId="269"/>
            <ac:spMk id="3" creationId="{00000000-0000-0000-0000-000000000000}"/>
          </ac:spMkLst>
        </pc:spChg>
        <pc:spChg chg="add">
          <ac:chgData name="Schwenter, Scott" userId="4f2c2b37-6b1e-49ad-91e8-226159ebf2a7" providerId="ADAL" clId="{646B053D-66ED-DF4D-9A76-14A4B8A94C67}" dt="2021-08-02T15:18:39.014" v="8980" actId="26606"/>
          <ac:spMkLst>
            <pc:docMk/>
            <pc:sldMk cId="2395217102" sldId="269"/>
            <ac:spMk id="8" creationId="{100EDD19-6802-4EC3-95CE-CFFAB042CFD6}"/>
          </ac:spMkLst>
        </pc:spChg>
        <pc:spChg chg="add">
          <ac:chgData name="Schwenter, Scott" userId="4f2c2b37-6b1e-49ad-91e8-226159ebf2a7" providerId="ADAL" clId="{646B053D-66ED-DF4D-9A76-14A4B8A94C67}" dt="2021-08-02T15:18:39.014" v="8980" actId="26606"/>
          <ac:spMkLst>
            <pc:docMk/>
            <pc:sldMk cId="2395217102" sldId="269"/>
            <ac:spMk id="10" creationId="{DB17E863-922E-4C26-BD64-E8FD41D28661}"/>
          </ac:spMkLst>
        </pc:spChg>
      </pc:sldChg>
      <pc:sldChg chg="addSp modSp new mod setBg">
        <pc:chgData name="Schwenter, Scott" userId="4f2c2b37-6b1e-49ad-91e8-226159ebf2a7" providerId="ADAL" clId="{646B053D-66ED-DF4D-9A76-14A4B8A94C67}" dt="2021-08-02T15:18:31" v="8978" actId="26606"/>
        <pc:sldMkLst>
          <pc:docMk/>
          <pc:sldMk cId="1152028666" sldId="270"/>
        </pc:sldMkLst>
        <pc:spChg chg="mod">
          <ac:chgData name="Schwenter, Scott" userId="4f2c2b37-6b1e-49ad-91e8-226159ebf2a7" providerId="ADAL" clId="{646B053D-66ED-DF4D-9A76-14A4B8A94C67}" dt="2021-08-02T15:18:31" v="8978" actId="26606"/>
          <ac:spMkLst>
            <pc:docMk/>
            <pc:sldMk cId="1152028666" sldId="270"/>
            <ac:spMk id="2" creationId="{54CAA985-7B84-B849-B677-664780D1E638}"/>
          </ac:spMkLst>
        </pc:spChg>
        <pc:spChg chg="mod">
          <ac:chgData name="Schwenter, Scott" userId="4f2c2b37-6b1e-49ad-91e8-226159ebf2a7" providerId="ADAL" clId="{646B053D-66ED-DF4D-9A76-14A4B8A94C67}" dt="2021-08-02T15:18:31" v="8978" actId="26606"/>
          <ac:spMkLst>
            <pc:docMk/>
            <pc:sldMk cId="1152028666" sldId="270"/>
            <ac:spMk id="3" creationId="{AC909C5F-4A45-7E45-A1DC-04047374DAEC}"/>
          </ac:spMkLst>
        </pc:spChg>
        <pc:spChg chg="add">
          <ac:chgData name="Schwenter, Scott" userId="4f2c2b37-6b1e-49ad-91e8-226159ebf2a7" providerId="ADAL" clId="{646B053D-66ED-DF4D-9A76-14A4B8A94C67}" dt="2021-08-02T15:18:31" v="8978" actId="26606"/>
          <ac:spMkLst>
            <pc:docMk/>
            <pc:sldMk cId="1152028666" sldId="270"/>
            <ac:spMk id="8" creationId="{100EDD19-6802-4EC3-95CE-CFFAB042CFD6}"/>
          </ac:spMkLst>
        </pc:spChg>
        <pc:spChg chg="add">
          <ac:chgData name="Schwenter, Scott" userId="4f2c2b37-6b1e-49ad-91e8-226159ebf2a7" providerId="ADAL" clId="{646B053D-66ED-DF4D-9A76-14A4B8A94C67}" dt="2021-08-02T15:18:31" v="8978" actId="26606"/>
          <ac:spMkLst>
            <pc:docMk/>
            <pc:sldMk cId="1152028666" sldId="270"/>
            <ac:spMk id="10" creationId="{DB17E863-922E-4C26-BD64-E8FD41D28661}"/>
          </ac:spMkLst>
        </pc:spChg>
      </pc:sldChg>
      <pc:sldChg chg="addSp modSp add mod setBg">
        <pc:chgData name="Schwenter, Scott" userId="4f2c2b37-6b1e-49ad-91e8-226159ebf2a7" providerId="ADAL" clId="{646B053D-66ED-DF4D-9A76-14A4B8A94C67}" dt="2021-08-02T15:18:35.034" v="8979" actId="26606"/>
        <pc:sldMkLst>
          <pc:docMk/>
          <pc:sldMk cId="664986038" sldId="271"/>
        </pc:sldMkLst>
        <pc:spChg chg="mod">
          <ac:chgData name="Schwenter, Scott" userId="4f2c2b37-6b1e-49ad-91e8-226159ebf2a7" providerId="ADAL" clId="{646B053D-66ED-DF4D-9A76-14A4B8A94C67}" dt="2021-08-02T15:18:35.034" v="8979" actId="26606"/>
          <ac:spMkLst>
            <pc:docMk/>
            <pc:sldMk cId="664986038" sldId="271"/>
            <ac:spMk id="2" creationId="{54CAA985-7B84-B849-B677-664780D1E638}"/>
          </ac:spMkLst>
        </pc:spChg>
        <pc:spChg chg="mod">
          <ac:chgData name="Schwenter, Scott" userId="4f2c2b37-6b1e-49ad-91e8-226159ebf2a7" providerId="ADAL" clId="{646B053D-66ED-DF4D-9A76-14A4B8A94C67}" dt="2021-08-02T15:18:35.034" v="8979" actId="26606"/>
          <ac:spMkLst>
            <pc:docMk/>
            <pc:sldMk cId="664986038" sldId="271"/>
            <ac:spMk id="3" creationId="{AC909C5F-4A45-7E45-A1DC-04047374DAEC}"/>
          </ac:spMkLst>
        </pc:spChg>
        <pc:spChg chg="add">
          <ac:chgData name="Schwenter, Scott" userId="4f2c2b37-6b1e-49ad-91e8-226159ebf2a7" providerId="ADAL" clId="{646B053D-66ED-DF4D-9A76-14A4B8A94C67}" dt="2021-08-02T15:18:35.034" v="8979" actId="26606"/>
          <ac:spMkLst>
            <pc:docMk/>
            <pc:sldMk cId="664986038" sldId="271"/>
            <ac:spMk id="8" creationId="{100EDD19-6802-4EC3-95CE-CFFAB042CFD6}"/>
          </ac:spMkLst>
        </pc:spChg>
        <pc:spChg chg="add">
          <ac:chgData name="Schwenter, Scott" userId="4f2c2b37-6b1e-49ad-91e8-226159ebf2a7" providerId="ADAL" clId="{646B053D-66ED-DF4D-9A76-14A4B8A94C67}" dt="2021-08-02T15:18:35.034" v="8979" actId="26606"/>
          <ac:spMkLst>
            <pc:docMk/>
            <pc:sldMk cId="664986038" sldId="271"/>
            <ac:spMk id="10" creationId="{DB17E863-922E-4C26-BD64-E8FD41D28661}"/>
          </ac:spMkLst>
        </pc:spChg>
      </pc:sldChg>
      <pc:sldChg chg="new del">
        <pc:chgData name="Schwenter, Scott" userId="4f2c2b37-6b1e-49ad-91e8-226159ebf2a7" providerId="ADAL" clId="{646B053D-66ED-DF4D-9A76-14A4B8A94C67}" dt="2021-08-01T15:33:33.285" v="1549" actId="680"/>
        <pc:sldMkLst>
          <pc:docMk/>
          <pc:sldMk cId="1809585005" sldId="271"/>
        </pc:sldMkLst>
      </pc:sldChg>
      <pc:sldChg chg="addSp modSp new mod setBg">
        <pc:chgData name="Schwenter, Scott" userId="4f2c2b37-6b1e-49ad-91e8-226159ebf2a7" providerId="ADAL" clId="{646B053D-66ED-DF4D-9A76-14A4B8A94C67}" dt="2021-08-02T13:55:05.259" v="6819" actId="26606"/>
        <pc:sldMkLst>
          <pc:docMk/>
          <pc:sldMk cId="2341383338" sldId="272"/>
        </pc:sldMkLst>
        <pc:spChg chg="mod">
          <ac:chgData name="Schwenter, Scott" userId="4f2c2b37-6b1e-49ad-91e8-226159ebf2a7" providerId="ADAL" clId="{646B053D-66ED-DF4D-9A76-14A4B8A94C67}" dt="2021-08-02T13:55:05.259" v="6819" actId="26606"/>
          <ac:spMkLst>
            <pc:docMk/>
            <pc:sldMk cId="2341383338" sldId="272"/>
            <ac:spMk id="2" creationId="{64230828-D5D6-B94F-9EDE-D280448FC229}"/>
          </ac:spMkLst>
        </pc:spChg>
        <pc:spChg chg="mod">
          <ac:chgData name="Schwenter, Scott" userId="4f2c2b37-6b1e-49ad-91e8-226159ebf2a7" providerId="ADAL" clId="{646B053D-66ED-DF4D-9A76-14A4B8A94C67}" dt="2021-08-02T13:55:05.259" v="6819" actId="26606"/>
          <ac:spMkLst>
            <pc:docMk/>
            <pc:sldMk cId="2341383338" sldId="272"/>
            <ac:spMk id="3" creationId="{E33CC735-D3C1-4142-8A58-4322A0B71ADB}"/>
          </ac:spMkLst>
        </pc:spChg>
        <pc:spChg chg="add">
          <ac:chgData name="Schwenter, Scott" userId="4f2c2b37-6b1e-49ad-91e8-226159ebf2a7" providerId="ADAL" clId="{646B053D-66ED-DF4D-9A76-14A4B8A94C67}" dt="2021-08-02T13:55:05.259" v="6819" actId="26606"/>
          <ac:spMkLst>
            <pc:docMk/>
            <pc:sldMk cId="2341383338" sldId="272"/>
            <ac:spMk id="8" creationId="{100EDD19-6802-4EC3-95CE-CFFAB042CFD6}"/>
          </ac:spMkLst>
        </pc:spChg>
        <pc:spChg chg="add">
          <ac:chgData name="Schwenter, Scott" userId="4f2c2b37-6b1e-49ad-91e8-226159ebf2a7" providerId="ADAL" clId="{646B053D-66ED-DF4D-9A76-14A4B8A94C67}" dt="2021-08-02T13:55:05.259" v="6819" actId="26606"/>
          <ac:spMkLst>
            <pc:docMk/>
            <pc:sldMk cId="2341383338" sldId="272"/>
            <ac:spMk id="10" creationId="{DB17E863-922E-4C26-BD64-E8FD41D28661}"/>
          </ac:spMkLst>
        </pc:spChg>
      </pc:sldChg>
      <pc:sldChg chg="new del">
        <pc:chgData name="Schwenter, Scott" userId="4f2c2b37-6b1e-49ad-91e8-226159ebf2a7" providerId="ADAL" clId="{646B053D-66ED-DF4D-9A76-14A4B8A94C67}" dt="2021-08-01T16:02:12.905" v="2407" actId="2696"/>
        <pc:sldMkLst>
          <pc:docMk/>
          <pc:sldMk cId="1228471697" sldId="273"/>
        </pc:sldMkLst>
      </pc:sldChg>
      <pc:sldChg chg="modSp new mod ord">
        <pc:chgData name="Schwenter, Scott" userId="4f2c2b37-6b1e-49ad-91e8-226159ebf2a7" providerId="ADAL" clId="{646B053D-66ED-DF4D-9A76-14A4B8A94C67}" dt="2021-08-02T12:59:42.967" v="5956" actId="20578"/>
        <pc:sldMkLst>
          <pc:docMk/>
          <pc:sldMk cId="4064716868" sldId="274"/>
        </pc:sldMkLst>
        <pc:spChg chg="mod">
          <ac:chgData name="Schwenter, Scott" userId="4f2c2b37-6b1e-49ad-91e8-226159ebf2a7" providerId="ADAL" clId="{646B053D-66ED-DF4D-9A76-14A4B8A94C67}" dt="2021-08-01T16:02:10.152" v="2406" actId="20577"/>
          <ac:spMkLst>
            <pc:docMk/>
            <pc:sldMk cId="4064716868" sldId="274"/>
            <ac:spMk id="2" creationId="{C54421CD-2878-0549-920F-025D1CADA84A}"/>
          </ac:spMkLst>
        </pc:spChg>
      </pc:sldChg>
      <pc:sldChg chg="addSp modSp add mod setBg">
        <pc:chgData name="Schwenter, Scott" userId="4f2c2b37-6b1e-49ad-91e8-226159ebf2a7" providerId="ADAL" clId="{646B053D-66ED-DF4D-9A76-14A4B8A94C67}" dt="2021-08-02T13:55:09.888" v="6820" actId="26606"/>
        <pc:sldMkLst>
          <pc:docMk/>
          <pc:sldMk cId="1504145204" sldId="275"/>
        </pc:sldMkLst>
        <pc:spChg chg="mod">
          <ac:chgData name="Schwenter, Scott" userId="4f2c2b37-6b1e-49ad-91e8-226159ebf2a7" providerId="ADAL" clId="{646B053D-66ED-DF4D-9A76-14A4B8A94C67}" dt="2021-08-02T13:55:09.888" v="6820" actId="26606"/>
          <ac:spMkLst>
            <pc:docMk/>
            <pc:sldMk cId="1504145204" sldId="275"/>
            <ac:spMk id="2" creationId="{64230828-D5D6-B94F-9EDE-D280448FC229}"/>
          </ac:spMkLst>
        </pc:spChg>
        <pc:spChg chg="mod">
          <ac:chgData name="Schwenter, Scott" userId="4f2c2b37-6b1e-49ad-91e8-226159ebf2a7" providerId="ADAL" clId="{646B053D-66ED-DF4D-9A76-14A4B8A94C67}" dt="2021-08-02T13:55:09.888" v="6820" actId="26606"/>
          <ac:spMkLst>
            <pc:docMk/>
            <pc:sldMk cId="1504145204" sldId="275"/>
            <ac:spMk id="3" creationId="{E33CC735-D3C1-4142-8A58-4322A0B71ADB}"/>
          </ac:spMkLst>
        </pc:spChg>
        <pc:spChg chg="add">
          <ac:chgData name="Schwenter, Scott" userId="4f2c2b37-6b1e-49ad-91e8-226159ebf2a7" providerId="ADAL" clId="{646B053D-66ED-DF4D-9A76-14A4B8A94C67}" dt="2021-08-02T13:55:09.888" v="6820" actId="26606"/>
          <ac:spMkLst>
            <pc:docMk/>
            <pc:sldMk cId="1504145204" sldId="275"/>
            <ac:spMk id="8" creationId="{100EDD19-6802-4EC3-95CE-CFFAB042CFD6}"/>
          </ac:spMkLst>
        </pc:spChg>
        <pc:spChg chg="add">
          <ac:chgData name="Schwenter, Scott" userId="4f2c2b37-6b1e-49ad-91e8-226159ebf2a7" providerId="ADAL" clId="{646B053D-66ED-DF4D-9A76-14A4B8A94C67}" dt="2021-08-02T13:55:09.888" v="6820" actId="26606"/>
          <ac:spMkLst>
            <pc:docMk/>
            <pc:sldMk cId="1504145204" sldId="275"/>
            <ac:spMk id="10" creationId="{DB17E863-922E-4C26-BD64-E8FD41D28661}"/>
          </ac:spMkLst>
        </pc:spChg>
      </pc:sldChg>
      <pc:sldChg chg="addSp modSp new mod setBg">
        <pc:chgData name="Schwenter, Scott" userId="4f2c2b37-6b1e-49ad-91e8-226159ebf2a7" providerId="ADAL" clId="{646B053D-66ED-DF4D-9A76-14A4B8A94C67}" dt="2021-08-02T15:53:59.204" v="11494" actId="20577"/>
        <pc:sldMkLst>
          <pc:docMk/>
          <pc:sldMk cId="1229680663" sldId="276"/>
        </pc:sldMkLst>
        <pc:spChg chg="mod">
          <ac:chgData name="Schwenter, Scott" userId="4f2c2b37-6b1e-49ad-91e8-226159ebf2a7" providerId="ADAL" clId="{646B053D-66ED-DF4D-9A76-14A4B8A94C67}" dt="2021-08-02T15:53:59.204" v="11494" actId="20577"/>
          <ac:spMkLst>
            <pc:docMk/>
            <pc:sldMk cId="1229680663" sldId="276"/>
            <ac:spMk id="2" creationId="{298CB536-8537-CC44-ACB8-DABAD721F792}"/>
          </ac:spMkLst>
        </pc:spChg>
        <pc:spChg chg="mod">
          <ac:chgData name="Schwenter, Scott" userId="4f2c2b37-6b1e-49ad-91e8-226159ebf2a7" providerId="ADAL" clId="{646B053D-66ED-DF4D-9A76-14A4B8A94C67}" dt="2021-08-02T15:35:24.340" v="10636" actId="20577"/>
          <ac:spMkLst>
            <pc:docMk/>
            <pc:sldMk cId="1229680663" sldId="276"/>
            <ac:spMk id="3" creationId="{4A485C72-2BBE-ED46-8E93-FE565AF972F2}"/>
          </ac:spMkLst>
        </pc:spChg>
        <pc:spChg chg="add">
          <ac:chgData name="Schwenter, Scott" userId="4f2c2b37-6b1e-49ad-91e8-226159ebf2a7" providerId="ADAL" clId="{646B053D-66ED-DF4D-9A76-14A4B8A94C67}" dt="2021-08-02T13:55:43.058" v="6825" actId="26606"/>
          <ac:spMkLst>
            <pc:docMk/>
            <pc:sldMk cId="1229680663" sldId="276"/>
            <ac:spMk id="8" creationId="{100EDD19-6802-4EC3-95CE-CFFAB042CFD6}"/>
          </ac:spMkLst>
        </pc:spChg>
        <pc:spChg chg="add">
          <ac:chgData name="Schwenter, Scott" userId="4f2c2b37-6b1e-49ad-91e8-226159ebf2a7" providerId="ADAL" clId="{646B053D-66ED-DF4D-9A76-14A4B8A94C67}" dt="2021-08-02T13:55:43.058" v="6825" actId="26606"/>
          <ac:spMkLst>
            <pc:docMk/>
            <pc:sldMk cId="1229680663" sldId="276"/>
            <ac:spMk id="10" creationId="{DB17E863-922E-4C26-BD64-E8FD41D28661}"/>
          </ac:spMkLst>
        </pc:spChg>
      </pc:sldChg>
      <pc:sldChg chg="addSp modSp add mod setBg">
        <pc:chgData name="Schwenter, Scott" userId="4f2c2b37-6b1e-49ad-91e8-226159ebf2a7" providerId="ADAL" clId="{646B053D-66ED-DF4D-9A76-14A4B8A94C67}" dt="2021-08-02T15:54:04.906" v="11495"/>
        <pc:sldMkLst>
          <pc:docMk/>
          <pc:sldMk cId="1097041095" sldId="277"/>
        </pc:sldMkLst>
        <pc:spChg chg="mod">
          <ac:chgData name="Schwenter, Scott" userId="4f2c2b37-6b1e-49ad-91e8-226159ebf2a7" providerId="ADAL" clId="{646B053D-66ED-DF4D-9A76-14A4B8A94C67}" dt="2021-08-02T15:54:04.906" v="11495"/>
          <ac:spMkLst>
            <pc:docMk/>
            <pc:sldMk cId="1097041095" sldId="277"/>
            <ac:spMk id="2" creationId="{298CB536-8537-CC44-ACB8-DABAD721F792}"/>
          </ac:spMkLst>
        </pc:spChg>
        <pc:spChg chg="mod">
          <ac:chgData name="Schwenter, Scott" userId="4f2c2b37-6b1e-49ad-91e8-226159ebf2a7" providerId="ADAL" clId="{646B053D-66ED-DF4D-9A76-14A4B8A94C67}" dt="2021-08-02T13:55:38.078" v="6824" actId="26606"/>
          <ac:spMkLst>
            <pc:docMk/>
            <pc:sldMk cId="1097041095" sldId="277"/>
            <ac:spMk id="3" creationId="{4A485C72-2BBE-ED46-8E93-FE565AF972F2}"/>
          </ac:spMkLst>
        </pc:spChg>
        <pc:spChg chg="add">
          <ac:chgData name="Schwenter, Scott" userId="4f2c2b37-6b1e-49ad-91e8-226159ebf2a7" providerId="ADAL" clId="{646B053D-66ED-DF4D-9A76-14A4B8A94C67}" dt="2021-08-02T13:55:38.078" v="6824" actId="26606"/>
          <ac:spMkLst>
            <pc:docMk/>
            <pc:sldMk cId="1097041095" sldId="277"/>
            <ac:spMk id="8" creationId="{100EDD19-6802-4EC3-95CE-CFFAB042CFD6}"/>
          </ac:spMkLst>
        </pc:spChg>
        <pc:spChg chg="add">
          <ac:chgData name="Schwenter, Scott" userId="4f2c2b37-6b1e-49ad-91e8-226159ebf2a7" providerId="ADAL" clId="{646B053D-66ED-DF4D-9A76-14A4B8A94C67}" dt="2021-08-02T13:55:38.078" v="6824" actId="26606"/>
          <ac:spMkLst>
            <pc:docMk/>
            <pc:sldMk cId="1097041095" sldId="277"/>
            <ac:spMk id="10" creationId="{DB17E863-922E-4C26-BD64-E8FD41D28661}"/>
          </ac:spMkLst>
        </pc:spChg>
      </pc:sldChg>
      <pc:sldChg chg="addSp modSp add mod setBg">
        <pc:chgData name="Schwenter, Scott" userId="4f2c2b37-6b1e-49ad-91e8-226159ebf2a7" providerId="ADAL" clId="{646B053D-66ED-DF4D-9A76-14A4B8A94C67}" dt="2021-08-02T15:54:08.445" v="11496"/>
        <pc:sldMkLst>
          <pc:docMk/>
          <pc:sldMk cId="1158297795" sldId="278"/>
        </pc:sldMkLst>
        <pc:spChg chg="mod">
          <ac:chgData name="Schwenter, Scott" userId="4f2c2b37-6b1e-49ad-91e8-226159ebf2a7" providerId="ADAL" clId="{646B053D-66ED-DF4D-9A76-14A4B8A94C67}" dt="2021-08-02T15:54:08.445" v="11496"/>
          <ac:spMkLst>
            <pc:docMk/>
            <pc:sldMk cId="1158297795" sldId="278"/>
            <ac:spMk id="2" creationId="{298CB536-8537-CC44-ACB8-DABAD721F792}"/>
          </ac:spMkLst>
        </pc:spChg>
        <pc:spChg chg="mod">
          <ac:chgData name="Schwenter, Scott" userId="4f2c2b37-6b1e-49ad-91e8-226159ebf2a7" providerId="ADAL" clId="{646B053D-66ED-DF4D-9A76-14A4B8A94C67}" dt="2021-08-02T15:36:55.648" v="10695" actId="20577"/>
          <ac:spMkLst>
            <pc:docMk/>
            <pc:sldMk cId="1158297795" sldId="278"/>
            <ac:spMk id="3" creationId="{4A485C72-2BBE-ED46-8E93-FE565AF972F2}"/>
          </ac:spMkLst>
        </pc:spChg>
        <pc:spChg chg="add">
          <ac:chgData name="Schwenter, Scott" userId="4f2c2b37-6b1e-49ad-91e8-226159ebf2a7" providerId="ADAL" clId="{646B053D-66ED-DF4D-9A76-14A4B8A94C67}" dt="2021-08-02T13:55:35.530" v="6823" actId="26606"/>
          <ac:spMkLst>
            <pc:docMk/>
            <pc:sldMk cId="1158297795" sldId="278"/>
            <ac:spMk id="8" creationId="{100EDD19-6802-4EC3-95CE-CFFAB042CFD6}"/>
          </ac:spMkLst>
        </pc:spChg>
        <pc:spChg chg="add">
          <ac:chgData name="Schwenter, Scott" userId="4f2c2b37-6b1e-49ad-91e8-226159ebf2a7" providerId="ADAL" clId="{646B053D-66ED-DF4D-9A76-14A4B8A94C67}" dt="2021-08-02T13:55:35.530" v="6823" actId="26606"/>
          <ac:spMkLst>
            <pc:docMk/>
            <pc:sldMk cId="1158297795" sldId="278"/>
            <ac:spMk id="10" creationId="{DB17E863-922E-4C26-BD64-E8FD41D28661}"/>
          </ac:spMkLst>
        </pc:spChg>
      </pc:sldChg>
      <pc:sldChg chg="new del">
        <pc:chgData name="Schwenter, Scott" userId="4f2c2b37-6b1e-49ad-91e8-226159ebf2a7" providerId="ADAL" clId="{646B053D-66ED-DF4D-9A76-14A4B8A94C67}" dt="2021-08-01T16:55:19.080" v="3323" actId="680"/>
        <pc:sldMkLst>
          <pc:docMk/>
          <pc:sldMk cId="4225079838" sldId="278"/>
        </pc:sldMkLst>
      </pc:sldChg>
      <pc:sldChg chg="addSp modSp add mod setBg">
        <pc:chgData name="Schwenter, Scott" userId="4f2c2b37-6b1e-49ad-91e8-226159ebf2a7" providerId="ADAL" clId="{646B053D-66ED-DF4D-9A76-14A4B8A94C67}" dt="2021-08-02T15:54:17.402" v="11508" actId="20577"/>
        <pc:sldMkLst>
          <pc:docMk/>
          <pc:sldMk cId="4129126054" sldId="279"/>
        </pc:sldMkLst>
        <pc:spChg chg="mod">
          <ac:chgData name="Schwenter, Scott" userId="4f2c2b37-6b1e-49ad-91e8-226159ebf2a7" providerId="ADAL" clId="{646B053D-66ED-DF4D-9A76-14A4B8A94C67}" dt="2021-08-02T15:54:17.402" v="11508" actId="20577"/>
          <ac:spMkLst>
            <pc:docMk/>
            <pc:sldMk cId="4129126054" sldId="279"/>
            <ac:spMk id="2" creationId="{298CB536-8537-CC44-ACB8-DABAD721F792}"/>
          </ac:spMkLst>
        </pc:spChg>
        <pc:spChg chg="mod">
          <ac:chgData name="Schwenter, Scott" userId="4f2c2b37-6b1e-49ad-91e8-226159ebf2a7" providerId="ADAL" clId="{646B053D-66ED-DF4D-9A76-14A4B8A94C67}" dt="2021-08-02T15:40:15.855" v="11055" actId="20577"/>
          <ac:spMkLst>
            <pc:docMk/>
            <pc:sldMk cId="4129126054" sldId="279"/>
            <ac:spMk id="3" creationId="{4A485C72-2BBE-ED46-8E93-FE565AF972F2}"/>
          </ac:spMkLst>
        </pc:spChg>
        <pc:spChg chg="add">
          <ac:chgData name="Schwenter, Scott" userId="4f2c2b37-6b1e-49ad-91e8-226159ebf2a7" providerId="ADAL" clId="{646B053D-66ED-DF4D-9A76-14A4B8A94C67}" dt="2021-08-02T13:55:32.085" v="6822" actId="26606"/>
          <ac:spMkLst>
            <pc:docMk/>
            <pc:sldMk cId="4129126054" sldId="279"/>
            <ac:spMk id="8" creationId="{100EDD19-6802-4EC3-95CE-CFFAB042CFD6}"/>
          </ac:spMkLst>
        </pc:spChg>
        <pc:spChg chg="add">
          <ac:chgData name="Schwenter, Scott" userId="4f2c2b37-6b1e-49ad-91e8-226159ebf2a7" providerId="ADAL" clId="{646B053D-66ED-DF4D-9A76-14A4B8A94C67}" dt="2021-08-02T13:55:32.085" v="6822" actId="26606"/>
          <ac:spMkLst>
            <pc:docMk/>
            <pc:sldMk cId="4129126054" sldId="279"/>
            <ac:spMk id="10" creationId="{DB17E863-922E-4C26-BD64-E8FD41D28661}"/>
          </ac:spMkLst>
        </pc:spChg>
      </pc:sldChg>
      <pc:sldChg chg="addSp delSp modSp new mod setBg">
        <pc:chgData name="Schwenter, Scott" userId="4f2c2b37-6b1e-49ad-91e8-226159ebf2a7" providerId="ADAL" clId="{646B053D-66ED-DF4D-9A76-14A4B8A94C67}" dt="2021-08-02T15:18:27.101" v="8977" actId="26606"/>
        <pc:sldMkLst>
          <pc:docMk/>
          <pc:sldMk cId="745484226" sldId="280"/>
        </pc:sldMkLst>
        <pc:spChg chg="mod ord">
          <ac:chgData name="Schwenter, Scott" userId="4f2c2b37-6b1e-49ad-91e8-226159ebf2a7" providerId="ADAL" clId="{646B053D-66ED-DF4D-9A76-14A4B8A94C67}" dt="2021-08-02T15:18:27.101" v="8977" actId="26606"/>
          <ac:spMkLst>
            <pc:docMk/>
            <pc:sldMk cId="745484226" sldId="280"/>
            <ac:spMk id="2" creationId="{870A048D-E0FC-0B40-9B77-BAE1E34CDF11}"/>
          </ac:spMkLst>
        </pc:spChg>
        <pc:spChg chg="del">
          <ac:chgData name="Schwenter, Scott" userId="4f2c2b37-6b1e-49ad-91e8-226159ebf2a7" providerId="ADAL" clId="{646B053D-66ED-DF4D-9A76-14A4B8A94C67}" dt="2021-08-02T00:34:37.765" v="4405"/>
          <ac:spMkLst>
            <pc:docMk/>
            <pc:sldMk cId="745484226" sldId="280"/>
            <ac:spMk id="3" creationId="{BB2162DF-4CD6-0745-8905-4397CB00B25A}"/>
          </ac:spMkLst>
        </pc:spChg>
        <pc:spChg chg="add">
          <ac:chgData name="Schwenter, Scott" userId="4f2c2b37-6b1e-49ad-91e8-226159ebf2a7" providerId="ADAL" clId="{646B053D-66ED-DF4D-9A76-14A4B8A94C67}" dt="2021-08-02T15:18:27.101" v="8977" actId="26606"/>
          <ac:spMkLst>
            <pc:docMk/>
            <pc:sldMk cId="745484226" sldId="280"/>
            <ac:spMk id="14" creationId="{8F8AAABF-193E-4661-945E-C429586E1A42}"/>
          </ac:spMkLst>
        </pc:spChg>
        <pc:picChg chg="add mod ord">
          <ac:chgData name="Schwenter, Scott" userId="4f2c2b37-6b1e-49ad-91e8-226159ebf2a7" providerId="ADAL" clId="{646B053D-66ED-DF4D-9A76-14A4B8A94C67}" dt="2021-08-02T15:18:27.101" v="8977" actId="26606"/>
          <ac:picMkLst>
            <pc:docMk/>
            <pc:sldMk cId="745484226" sldId="280"/>
            <ac:picMk id="5" creationId="{C5692726-A749-494A-BFA1-CC5623C2ADD4}"/>
          </ac:picMkLst>
        </pc:picChg>
        <pc:picChg chg="add mod ord">
          <ac:chgData name="Schwenter, Scott" userId="4f2c2b37-6b1e-49ad-91e8-226159ebf2a7" providerId="ADAL" clId="{646B053D-66ED-DF4D-9A76-14A4B8A94C67}" dt="2021-08-02T15:18:27.101" v="8977" actId="26606"/>
          <ac:picMkLst>
            <pc:docMk/>
            <pc:sldMk cId="745484226" sldId="280"/>
            <ac:picMk id="7" creationId="{3D63DF90-39E4-674D-8482-F93AC3F0D4F3}"/>
          </ac:picMkLst>
        </pc:picChg>
        <pc:picChg chg="add mod">
          <ac:chgData name="Schwenter, Scott" userId="4f2c2b37-6b1e-49ad-91e8-226159ebf2a7" providerId="ADAL" clId="{646B053D-66ED-DF4D-9A76-14A4B8A94C67}" dt="2021-08-02T15:18:27.101" v="8977" actId="26606"/>
          <ac:picMkLst>
            <pc:docMk/>
            <pc:sldMk cId="745484226" sldId="280"/>
            <ac:picMk id="9" creationId="{64219D73-16C0-B341-B0EC-C60747D3114D}"/>
          </ac:picMkLst>
        </pc:picChg>
      </pc:sldChg>
      <pc:sldChg chg="addSp delSp modSp new mod">
        <pc:chgData name="Schwenter, Scott" userId="4f2c2b37-6b1e-49ad-91e8-226159ebf2a7" providerId="ADAL" clId="{646B053D-66ED-DF4D-9A76-14A4B8A94C67}" dt="2021-08-02T02:50:54.784" v="4458" actId="14100"/>
        <pc:sldMkLst>
          <pc:docMk/>
          <pc:sldMk cId="1511913070" sldId="281"/>
        </pc:sldMkLst>
        <pc:spChg chg="del">
          <ac:chgData name="Schwenter, Scott" userId="4f2c2b37-6b1e-49ad-91e8-226159ebf2a7" providerId="ADAL" clId="{646B053D-66ED-DF4D-9A76-14A4B8A94C67}" dt="2021-08-02T02:50:16.140" v="4449"/>
          <ac:spMkLst>
            <pc:docMk/>
            <pc:sldMk cId="1511913070" sldId="281"/>
            <ac:spMk id="3" creationId="{A9F01642-03D3-7E48-A3AD-F2C161D9A0E1}"/>
          </ac:spMkLst>
        </pc:spChg>
        <pc:picChg chg="add mod ord">
          <ac:chgData name="Schwenter, Scott" userId="4f2c2b37-6b1e-49ad-91e8-226159ebf2a7" providerId="ADAL" clId="{646B053D-66ED-DF4D-9A76-14A4B8A94C67}" dt="2021-08-02T02:50:54.784" v="4458" actId="14100"/>
          <ac:picMkLst>
            <pc:docMk/>
            <pc:sldMk cId="1511913070" sldId="281"/>
            <ac:picMk id="5" creationId="{6820A50C-231C-F04B-A941-30198EF5B32A}"/>
          </ac:picMkLst>
        </pc:picChg>
      </pc:sldChg>
      <pc:sldChg chg="addSp modSp new mod">
        <pc:chgData name="Schwenter, Scott" userId="4f2c2b37-6b1e-49ad-91e8-226159ebf2a7" providerId="ADAL" clId="{646B053D-66ED-DF4D-9A76-14A4B8A94C67}" dt="2021-08-02T03:10:31.570" v="4720" actId="20577"/>
        <pc:sldMkLst>
          <pc:docMk/>
          <pc:sldMk cId="2756171517" sldId="282"/>
        </pc:sldMkLst>
        <pc:spChg chg="add mod">
          <ac:chgData name="Schwenter, Scott" userId="4f2c2b37-6b1e-49ad-91e8-226159ebf2a7" providerId="ADAL" clId="{646B053D-66ED-DF4D-9A76-14A4B8A94C67}" dt="2021-08-02T03:06:07.339" v="4547" actId="1076"/>
          <ac:spMkLst>
            <pc:docMk/>
            <pc:sldMk cId="2756171517" sldId="282"/>
            <ac:spMk id="4" creationId="{3EC72AA1-C1DC-9543-AF86-DA7FF2405BC6}"/>
          </ac:spMkLst>
        </pc:spChg>
        <pc:spChg chg="add mod">
          <ac:chgData name="Schwenter, Scott" userId="4f2c2b37-6b1e-49ad-91e8-226159ebf2a7" providerId="ADAL" clId="{646B053D-66ED-DF4D-9A76-14A4B8A94C67}" dt="2021-08-02T03:10:31.570" v="4720" actId="20577"/>
          <ac:spMkLst>
            <pc:docMk/>
            <pc:sldMk cId="2756171517" sldId="282"/>
            <ac:spMk id="5" creationId="{48A1F865-EF25-E446-8E74-7F800DEB3F0E}"/>
          </ac:spMkLst>
        </pc:spChg>
        <pc:picChg chg="add mod">
          <ac:chgData name="Schwenter, Scott" userId="4f2c2b37-6b1e-49ad-91e8-226159ebf2a7" providerId="ADAL" clId="{646B053D-66ED-DF4D-9A76-14A4B8A94C67}" dt="2021-08-02T03:06:03.592" v="4546" actId="14100"/>
          <ac:picMkLst>
            <pc:docMk/>
            <pc:sldMk cId="2756171517" sldId="282"/>
            <ac:picMk id="3" creationId="{19E0B0CA-91FE-7B4D-9F4B-D47132707A17}"/>
          </ac:picMkLst>
        </pc:picChg>
      </pc:sldChg>
      <pc:sldChg chg="addSp modSp new mod setBg">
        <pc:chgData name="Schwenter, Scott" userId="4f2c2b37-6b1e-49ad-91e8-226159ebf2a7" providerId="ADAL" clId="{646B053D-66ED-DF4D-9A76-14A4B8A94C67}" dt="2021-08-02T13:55:14.762" v="6821" actId="26606"/>
        <pc:sldMkLst>
          <pc:docMk/>
          <pc:sldMk cId="1312508118" sldId="283"/>
        </pc:sldMkLst>
        <pc:spChg chg="mod">
          <ac:chgData name="Schwenter, Scott" userId="4f2c2b37-6b1e-49ad-91e8-226159ebf2a7" providerId="ADAL" clId="{646B053D-66ED-DF4D-9A76-14A4B8A94C67}" dt="2021-08-02T13:55:14.762" v="6821" actId="26606"/>
          <ac:spMkLst>
            <pc:docMk/>
            <pc:sldMk cId="1312508118" sldId="283"/>
            <ac:spMk id="2" creationId="{B05A2CA4-66DD-CF48-BB91-77C348F8C680}"/>
          </ac:spMkLst>
        </pc:spChg>
        <pc:spChg chg="mod">
          <ac:chgData name="Schwenter, Scott" userId="4f2c2b37-6b1e-49ad-91e8-226159ebf2a7" providerId="ADAL" clId="{646B053D-66ED-DF4D-9A76-14A4B8A94C67}" dt="2021-08-02T13:55:14.762" v="6821" actId="26606"/>
          <ac:spMkLst>
            <pc:docMk/>
            <pc:sldMk cId="1312508118" sldId="283"/>
            <ac:spMk id="3" creationId="{CF80769C-D92A-AC4D-9D50-CD4DBF9A04CD}"/>
          </ac:spMkLst>
        </pc:spChg>
        <pc:spChg chg="add">
          <ac:chgData name="Schwenter, Scott" userId="4f2c2b37-6b1e-49ad-91e8-226159ebf2a7" providerId="ADAL" clId="{646B053D-66ED-DF4D-9A76-14A4B8A94C67}" dt="2021-08-02T13:55:14.762" v="6821" actId="26606"/>
          <ac:spMkLst>
            <pc:docMk/>
            <pc:sldMk cId="1312508118" sldId="283"/>
            <ac:spMk id="8" creationId="{100EDD19-6802-4EC3-95CE-CFFAB042CFD6}"/>
          </ac:spMkLst>
        </pc:spChg>
        <pc:spChg chg="add">
          <ac:chgData name="Schwenter, Scott" userId="4f2c2b37-6b1e-49ad-91e8-226159ebf2a7" providerId="ADAL" clId="{646B053D-66ED-DF4D-9A76-14A4B8A94C67}" dt="2021-08-02T13:55:14.762" v="6821" actId="26606"/>
          <ac:spMkLst>
            <pc:docMk/>
            <pc:sldMk cId="1312508118" sldId="283"/>
            <ac:spMk id="10" creationId="{DB17E863-922E-4C26-BD64-E8FD41D28661}"/>
          </ac:spMkLst>
        </pc:spChg>
      </pc:sldChg>
      <pc:sldChg chg="addSp modSp new mod setBg">
        <pc:chgData name="Schwenter, Scott" userId="4f2c2b37-6b1e-49ad-91e8-226159ebf2a7" providerId="ADAL" clId="{646B053D-66ED-DF4D-9A76-14A4B8A94C67}" dt="2021-08-02T15:24:20.996" v="9769" actId="26606"/>
        <pc:sldMkLst>
          <pc:docMk/>
          <pc:sldMk cId="3768991271" sldId="284"/>
        </pc:sldMkLst>
        <pc:spChg chg="mod">
          <ac:chgData name="Schwenter, Scott" userId="4f2c2b37-6b1e-49ad-91e8-226159ebf2a7" providerId="ADAL" clId="{646B053D-66ED-DF4D-9A76-14A4B8A94C67}" dt="2021-08-02T15:24:20.996" v="9769" actId="26606"/>
          <ac:spMkLst>
            <pc:docMk/>
            <pc:sldMk cId="3768991271" sldId="284"/>
            <ac:spMk id="2" creationId="{845E7D05-9D52-5348-AB92-D6EFBA0F1E72}"/>
          </ac:spMkLst>
        </pc:spChg>
        <pc:spChg chg="mod">
          <ac:chgData name="Schwenter, Scott" userId="4f2c2b37-6b1e-49ad-91e8-226159ebf2a7" providerId="ADAL" clId="{646B053D-66ED-DF4D-9A76-14A4B8A94C67}" dt="2021-08-02T15:24:20.996" v="9769" actId="26606"/>
          <ac:spMkLst>
            <pc:docMk/>
            <pc:sldMk cId="3768991271" sldId="284"/>
            <ac:spMk id="3" creationId="{DF9E508D-A1B4-3B45-B9B6-CDDD85BCBD83}"/>
          </ac:spMkLst>
        </pc:spChg>
        <pc:spChg chg="add">
          <ac:chgData name="Schwenter, Scott" userId="4f2c2b37-6b1e-49ad-91e8-226159ebf2a7" providerId="ADAL" clId="{646B053D-66ED-DF4D-9A76-14A4B8A94C67}" dt="2021-08-02T15:24:20.996" v="9769" actId="26606"/>
          <ac:spMkLst>
            <pc:docMk/>
            <pc:sldMk cId="3768991271" sldId="284"/>
            <ac:spMk id="8" creationId="{100EDD19-6802-4EC3-95CE-CFFAB042CFD6}"/>
          </ac:spMkLst>
        </pc:spChg>
        <pc:spChg chg="add">
          <ac:chgData name="Schwenter, Scott" userId="4f2c2b37-6b1e-49ad-91e8-226159ebf2a7" providerId="ADAL" clId="{646B053D-66ED-DF4D-9A76-14A4B8A94C67}" dt="2021-08-02T15:24:20.996" v="9769" actId="26606"/>
          <ac:spMkLst>
            <pc:docMk/>
            <pc:sldMk cId="3768991271" sldId="284"/>
            <ac:spMk id="10" creationId="{DB17E863-922E-4C26-BD64-E8FD41D28661}"/>
          </ac:spMkLst>
        </pc:spChg>
      </pc:sldChg>
      <pc:sldChg chg="delSp modSp add mod">
        <pc:chgData name="Schwenter, Scott" userId="4f2c2b37-6b1e-49ad-91e8-226159ebf2a7" providerId="ADAL" clId="{646B053D-66ED-DF4D-9A76-14A4B8A94C67}" dt="2021-08-02T13:56:02.169" v="6826" actId="478"/>
        <pc:sldMkLst>
          <pc:docMk/>
          <pc:sldMk cId="3343597989" sldId="285"/>
        </pc:sldMkLst>
        <pc:spChg chg="mod">
          <ac:chgData name="Schwenter, Scott" userId="4f2c2b37-6b1e-49ad-91e8-226159ebf2a7" providerId="ADAL" clId="{646B053D-66ED-DF4D-9A76-14A4B8A94C67}" dt="2021-08-02T12:06:55.578" v="4937" actId="20577"/>
          <ac:spMkLst>
            <pc:docMk/>
            <pc:sldMk cId="3343597989" sldId="285"/>
            <ac:spMk id="2" creationId="{00000000-0000-0000-0000-000000000000}"/>
          </ac:spMkLst>
        </pc:spChg>
        <pc:spChg chg="del">
          <ac:chgData name="Schwenter, Scott" userId="4f2c2b37-6b1e-49ad-91e8-226159ebf2a7" providerId="ADAL" clId="{646B053D-66ED-DF4D-9A76-14A4B8A94C67}" dt="2021-08-02T13:56:02.169" v="6826" actId="478"/>
          <ac:spMkLst>
            <pc:docMk/>
            <pc:sldMk cId="3343597989" sldId="285"/>
            <ac:spMk id="4" creationId="{00000000-0000-0000-0000-000000000000}"/>
          </ac:spMkLst>
        </pc:spChg>
      </pc:sldChg>
      <pc:sldChg chg="addSp modSp new mod setBg">
        <pc:chgData name="Schwenter, Scott" userId="4f2c2b37-6b1e-49ad-91e8-226159ebf2a7" providerId="ADAL" clId="{646B053D-66ED-DF4D-9A76-14A4B8A94C67}" dt="2021-08-02T16:55:55.191" v="12449" actId="14100"/>
        <pc:sldMkLst>
          <pc:docMk/>
          <pc:sldMk cId="190111824" sldId="286"/>
        </pc:sldMkLst>
        <pc:spChg chg="mod">
          <ac:chgData name="Schwenter, Scott" userId="4f2c2b37-6b1e-49ad-91e8-226159ebf2a7" providerId="ADAL" clId="{646B053D-66ED-DF4D-9A76-14A4B8A94C67}" dt="2021-08-02T16:55:38.897" v="12442" actId="20577"/>
          <ac:spMkLst>
            <pc:docMk/>
            <pc:sldMk cId="190111824" sldId="286"/>
            <ac:spMk id="2" creationId="{708EB9E9-BEFF-1043-937B-C6D45420DE6D}"/>
          </ac:spMkLst>
        </pc:spChg>
        <pc:spChg chg="mod">
          <ac:chgData name="Schwenter, Scott" userId="4f2c2b37-6b1e-49ad-91e8-226159ebf2a7" providerId="ADAL" clId="{646B053D-66ED-DF4D-9A76-14A4B8A94C67}" dt="2021-08-02T13:56:10.517" v="6827" actId="26606"/>
          <ac:spMkLst>
            <pc:docMk/>
            <pc:sldMk cId="190111824" sldId="286"/>
            <ac:spMk id="3" creationId="{7D679743-0EF6-2446-9DC0-89DCD00E4E1A}"/>
          </ac:spMkLst>
        </pc:spChg>
        <pc:spChg chg="add">
          <ac:chgData name="Schwenter, Scott" userId="4f2c2b37-6b1e-49ad-91e8-226159ebf2a7" providerId="ADAL" clId="{646B053D-66ED-DF4D-9A76-14A4B8A94C67}" dt="2021-08-02T13:56:10.517" v="6827" actId="26606"/>
          <ac:spMkLst>
            <pc:docMk/>
            <pc:sldMk cId="190111824" sldId="286"/>
            <ac:spMk id="8" creationId="{100EDD19-6802-4EC3-95CE-CFFAB042CFD6}"/>
          </ac:spMkLst>
        </pc:spChg>
        <pc:spChg chg="add">
          <ac:chgData name="Schwenter, Scott" userId="4f2c2b37-6b1e-49ad-91e8-226159ebf2a7" providerId="ADAL" clId="{646B053D-66ED-DF4D-9A76-14A4B8A94C67}" dt="2021-08-02T13:56:10.517" v="6827" actId="26606"/>
          <ac:spMkLst>
            <pc:docMk/>
            <pc:sldMk cId="190111824" sldId="286"/>
            <ac:spMk id="10" creationId="{DB17E863-922E-4C26-BD64-E8FD41D28661}"/>
          </ac:spMkLst>
        </pc:spChg>
        <pc:picChg chg="add mod">
          <ac:chgData name="Schwenter, Scott" userId="4f2c2b37-6b1e-49ad-91e8-226159ebf2a7" providerId="ADAL" clId="{646B053D-66ED-DF4D-9A76-14A4B8A94C67}" dt="2021-08-02T16:55:55.191" v="12449" actId="14100"/>
          <ac:picMkLst>
            <pc:docMk/>
            <pc:sldMk cId="190111824" sldId="286"/>
            <ac:picMk id="5" creationId="{F304CA33-BF94-DB48-BDFA-56CB749E126E}"/>
          </ac:picMkLst>
        </pc:picChg>
      </pc:sldChg>
      <pc:sldChg chg="addSp modSp new mod setBg addAnim">
        <pc:chgData name="Schwenter, Scott" userId="4f2c2b37-6b1e-49ad-91e8-226159ebf2a7" providerId="ADAL" clId="{646B053D-66ED-DF4D-9A76-14A4B8A94C67}" dt="2021-08-02T15:48:08.321" v="11240" actId="20577"/>
        <pc:sldMkLst>
          <pc:docMk/>
          <pc:sldMk cId="1693817133" sldId="287"/>
        </pc:sldMkLst>
        <pc:spChg chg="mod">
          <ac:chgData name="Schwenter, Scott" userId="4f2c2b37-6b1e-49ad-91e8-226159ebf2a7" providerId="ADAL" clId="{646B053D-66ED-DF4D-9A76-14A4B8A94C67}" dt="2021-08-02T13:56:19.492" v="6828" actId="26606"/>
          <ac:spMkLst>
            <pc:docMk/>
            <pc:sldMk cId="1693817133" sldId="287"/>
            <ac:spMk id="2" creationId="{865ED6FA-A704-234C-B7B9-21FFB2ACC292}"/>
          </ac:spMkLst>
        </pc:spChg>
        <pc:spChg chg="mod">
          <ac:chgData name="Schwenter, Scott" userId="4f2c2b37-6b1e-49ad-91e8-226159ebf2a7" providerId="ADAL" clId="{646B053D-66ED-DF4D-9A76-14A4B8A94C67}" dt="2021-08-02T15:48:08.321" v="11240" actId="20577"/>
          <ac:spMkLst>
            <pc:docMk/>
            <pc:sldMk cId="1693817133" sldId="287"/>
            <ac:spMk id="3" creationId="{56872FB7-ED64-EB43-B217-D5BE79666FBE}"/>
          </ac:spMkLst>
        </pc:spChg>
        <pc:spChg chg="add">
          <ac:chgData name="Schwenter, Scott" userId="4f2c2b37-6b1e-49ad-91e8-226159ebf2a7" providerId="ADAL" clId="{646B053D-66ED-DF4D-9A76-14A4B8A94C67}" dt="2021-08-02T13:56:19.492" v="6828" actId="26606"/>
          <ac:spMkLst>
            <pc:docMk/>
            <pc:sldMk cId="1693817133" sldId="287"/>
            <ac:spMk id="8" creationId="{100EDD19-6802-4EC3-95CE-CFFAB042CFD6}"/>
          </ac:spMkLst>
        </pc:spChg>
        <pc:spChg chg="add">
          <ac:chgData name="Schwenter, Scott" userId="4f2c2b37-6b1e-49ad-91e8-226159ebf2a7" providerId="ADAL" clId="{646B053D-66ED-DF4D-9A76-14A4B8A94C67}" dt="2021-08-02T13:56:19.492" v="6828" actId="26606"/>
          <ac:spMkLst>
            <pc:docMk/>
            <pc:sldMk cId="1693817133" sldId="287"/>
            <ac:spMk id="10" creationId="{DB17E863-922E-4C26-BD64-E8FD41D28661}"/>
          </ac:spMkLst>
        </pc:spChg>
      </pc:sldChg>
      <pc:sldChg chg="addSp modSp add mod setBg">
        <pc:chgData name="Schwenter, Scott" userId="4f2c2b37-6b1e-49ad-91e8-226159ebf2a7" providerId="ADAL" clId="{646B053D-66ED-DF4D-9A76-14A4B8A94C67}" dt="2021-08-02T15:31:54.530" v="10583" actId="26606"/>
        <pc:sldMkLst>
          <pc:docMk/>
          <pc:sldMk cId="1394815316" sldId="301"/>
        </pc:sldMkLst>
        <pc:spChg chg="mod">
          <ac:chgData name="Schwenter, Scott" userId="4f2c2b37-6b1e-49ad-91e8-226159ebf2a7" providerId="ADAL" clId="{646B053D-66ED-DF4D-9A76-14A4B8A94C67}" dt="2021-08-02T15:31:54.530" v="10583" actId="26606"/>
          <ac:spMkLst>
            <pc:docMk/>
            <pc:sldMk cId="1394815316" sldId="301"/>
            <ac:spMk id="2" creationId="{00000000-0000-0000-0000-000000000000}"/>
          </ac:spMkLst>
        </pc:spChg>
        <pc:spChg chg="mod">
          <ac:chgData name="Schwenter, Scott" userId="4f2c2b37-6b1e-49ad-91e8-226159ebf2a7" providerId="ADAL" clId="{646B053D-66ED-DF4D-9A76-14A4B8A94C67}" dt="2021-08-02T15:31:54.530" v="10583" actId="26606"/>
          <ac:spMkLst>
            <pc:docMk/>
            <pc:sldMk cId="1394815316" sldId="301"/>
            <ac:spMk id="3" creationId="{00000000-0000-0000-0000-000000000000}"/>
          </ac:spMkLst>
        </pc:spChg>
        <pc:spChg chg="mod">
          <ac:chgData name="Schwenter, Scott" userId="4f2c2b37-6b1e-49ad-91e8-226159ebf2a7" providerId="ADAL" clId="{646B053D-66ED-DF4D-9A76-14A4B8A94C67}" dt="2021-08-02T15:31:54.530" v="10583" actId="26606"/>
          <ac:spMkLst>
            <pc:docMk/>
            <pc:sldMk cId="1394815316" sldId="301"/>
            <ac:spMk id="4" creationId="{00000000-0000-0000-0000-000000000000}"/>
          </ac:spMkLst>
        </pc:spChg>
        <pc:spChg chg="mod">
          <ac:chgData name="Schwenter, Scott" userId="4f2c2b37-6b1e-49ad-91e8-226159ebf2a7" providerId="ADAL" clId="{646B053D-66ED-DF4D-9A76-14A4B8A94C67}" dt="2021-08-02T15:31:54.530" v="10583" actId="26606"/>
          <ac:spMkLst>
            <pc:docMk/>
            <pc:sldMk cId="1394815316" sldId="301"/>
            <ac:spMk id="5" creationId="{00000000-0000-0000-0000-000000000000}"/>
          </ac:spMkLst>
        </pc:spChg>
        <pc:spChg chg="add">
          <ac:chgData name="Schwenter, Scott" userId="4f2c2b37-6b1e-49ad-91e8-226159ebf2a7" providerId="ADAL" clId="{646B053D-66ED-DF4D-9A76-14A4B8A94C67}" dt="2021-08-02T15:31:54.530" v="10583" actId="26606"/>
          <ac:spMkLst>
            <pc:docMk/>
            <pc:sldMk cId="1394815316" sldId="301"/>
            <ac:spMk id="10" creationId="{100EDD19-6802-4EC3-95CE-CFFAB042CFD6}"/>
          </ac:spMkLst>
        </pc:spChg>
        <pc:spChg chg="add">
          <ac:chgData name="Schwenter, Scott" userId="4f2c2b37-6b1e-49ad-91e8-226159ebf2a7" providerId="ADAL" clId="{646B053D-66ED-DF4D-9A76-14A4B8A94C67}" dt="2021-08-02T15:31:54.530" v="10583" actId="26606"/>
          <ac:spMkLst>
            <pc:docMk/>
            <pc:sldMk cId="1394815316" sldId="301"/>
            <ac:spMk id="12" creationId="{DB17E863-922E-4C26-BD64-E8FD41D28661}"/>
          </ac:spMkLst>
        </pc:spChg>
      </pc:sldChg>
      <pc:sldChg chg="addSp modSp add mod setBg">
        <pc:chgData name="Schwenter, Scott" userId="4f2c2b37-6b1e-49ad-91e8-226159ebf2a7" providerId="ADAL" clId="{646B053D-66ED-DF4D-9A76-14A4B8A94C67}" dt="2021-08-02T15:52:45.083" v="11488" actId="20577"/>
        <pc:sldMkLst>
          <pc:docMk/>
          <pc:sldMk cId="2373218210" sldId="302"/>
        </pc:sldMkLst>
        <pc:spChg chg="mod">
          <ac:chgData name="Schwenter, Scott" userId="4f2c2b37-6b1e-49ad-91e8-226159ebf2a7" providerId="ADAL" clId="{646B053D-66ED-DF4D-9A76-14A4B8A94C67}" dt="2021-08-02T15:24:39.807" v="9771" actId="26606"/>
          <ac:spMkLst>
            <pc:docMk/>
            <pc:sldMk cId="2373218210" sldId="302"/>
            <ac:spMk id="2" creationId="{865ED6FA-A704-234C-B7B9-21FFB2ACC292}"/>
          </ac:spMkLst>
        </pc:spChg>
        <pc:spChg chg="mod">
          <ac:chgData name="Schwenter, Scott" userId="4f2c2b37-6b1e-49ad-91e8-226159ebf2a7" providerId="ADAL" clId="{646B053D-66ED-DF4D-9A76-14A4B8A94C67}" dt="2021-08-02T15:52:45.083" v="11488" actId="20577"/>
          <ac:spMkLst>
            <pc:docMk/>
            <pc:sldMk cId="2373218210" sldId="302"/>
            <ac:spMk id="3" creationId="{56872FB7-ED64-EB43-B217-D5BE79666FBE}"/>
          </ac:spMkLst>
        </pc:spChg>
        <pc:spChg chg="add">
          <ac:chgData name="Schwenter, Scott" userId="4f2c2b37-6b1e-49ad-91e8-226159ebf2a7" providerId="ADAL" clId="{646B053D-66ED-DF4D-9A76-14A4B8A94C67}" dt="2021-08-02T15:24:39.807" v="9771" actId="26606"/>
          <ac:spMkLst>
            <pc:docMk/>
            <pc:sldMk cId="2373218210" sldId="302"/>
            <ac:spMk id="8" creationId="{100EDD19-6802-4EC3-95CE-CFFAB042CFD6}"/>
          </ac:spMkLst>
        </pc:spChg>
        <pc:spChg chg="add">
          <ac:chgData name="Schwenter, Scott" userId="4f2c2b37-6b1e-49ad-91e8-226159ebf2a7" providerId="ADAL" clId="{646B053D-66ED-DF4D-9A76-14A4B8A94C67}" dt="2021-08-02T15:24:39.807" v="9771" actId="26606"/>
          <ac:spMkLst>
            <pc:docMk/>
            <pc:sldMk cId="2373218210" sldId="302"/>
            <ac:spMk id="10" creationId="{DB17E863-922E-4C26-BD64-E8FD41D28661}"/>
          </ac:spMkLst>
        </pc:spChg>
      </pc:sldChg>
      <pc:sldChg chg="new del">
        <pc:chgData name="Schwenter, Scott" userId="4f2c2b37-6b1e-49ad-91e8-226159ebf2a7" providerId="ADAL" clId="{646B053D-66ED-DF4D-9A76-14A4B8A94C67}" dt="2021-08-02T12:34:48.449" v="5388" actId="680"/>
        <pc:sldMkLst>
          <pc:docMk/>
          <pc:sldMk cId="2776315686" sldId="302"/>
        </pc:sldMkLst>
      </pc:sldChg>
      <pc:sldChg chg="addSp modSp new mod setBg">
        <pc:chgData name="Schwenter, Scott" userId="4f2c2b37-6b1e-49ad-91e8-226159ebf2a7" providerId="ADAL" clId="{646B053D-66ED-DF4D-9A76-14A4B8A94C67}" dt="2021-08-02T15:24:44.864" v="9772" actId="26606"/>
        <pc:sldMkLst>
          <pc:docMk/>
          <pc:sldMk cId="2085113452" sldId="303"/>
        </pc:sldMkLst>
        <pc:spChg chg="mod">
          <ac:chgData name="Schwenter, Scott" userId="4f2c2b37-6b1e-49ad-91e8-226159ebf2a7" providerId="ADAL" clId="{646B053D-66ED-DF4D-9A76-14A4B8A94C67}" dt="2021-08-02T15:24:44.864" v="9772" actId="26606"/>
          <ac:spMkLst>
            <pc:docMk/>
            <pc:sldMk cId="2085113452" sldId="303"/>
            <ac:spMk id="2" creationId="{8C3DB1FE-0738-F141-ACE4-29C374CF6310}"/>
          </ac:spMkLst>
        </pc:spChg>
        <pc:spChg chg="mod">
          <ac:chgData name="Schwenter, Scott" userId="4f2c2b37-6b1e-49ad-91e8-226159ebf2a7" providerId="ADAL" clId="{646B053D-66ED-DF4D-9A76-14A4B8A94C67}" dt="2021-08-02T15:24:44.864" v="9772" actId="26606"/>
          <ac:spMkLst>
            <pc:docMk/>
            <pc:sldMk cId="2085113452" sldId="303"/>
            <ac:spMk id="3" creationId="{61EB15BA-5BCE-3547-8756-2474C4DD3A47}"/>
          </ac:spMkLst>
        </pc:spChg>
        <pc:spChg chg="add">
          <ac:chgData name="Schwenter, Scott" userId="4f2c2b37-6b1e-49ad-91e8-226159ebf2a7" providerId="ADAL" clId="{646B053D-66ED-DF4D-9A76-14A4B8A94C67}" dt="2021-08-02T15:24:44.864" v="9772" actId="26606"/>
          <ac:spMkLst>
            <pc:docMk/>
            <pc:sldMk cId="2085113452" sldId="303"/>
            <ac:spMk id="8" creationId="{100EDD19-6802-4EC3-95CE-CFFAB042CFD6}"/>
          </ac:spMkLst>
        </pc:spChg>
        <pc:spChg chg="add">
          <ac:chgData name="Schwenter, Scott" userId="4f2c2b37-6b1e-49ad-91e8-226159ebf2a7" providerId="ADAL" clId="{646B053D-66ED-DF4D-9A76-14A4B8A94C67}" dt="2021-08-02T15:24:44.864" v="9772" actId="26606"/>
          <ac:spMkLst>
            <pc:docMk/>
            <pc:sldMk cId="2085113452" sldId="303"/>
            <ac:spMk id="10" creationId="{DB17E863-922E-4C26-BD64-E8FD41D28661}"/>
          </ac:spMkLst>
        </pc:spChg>
      </pc:sldChg>
      <pc:sldChg chg="addSp delSp modSp add mod setBg">
        <pc:chgData name="Schwenter, Scott" userId="4f2c2b37-6b1e-49ad-91e8-226159ebf2a7" providerId="ADAL" clId="{646B053D-66ED-DF4D-9A76-14A4B8A94C67}" dt="2021-08-02T13:16:48.462" v="6206" actId="114"/>
        <pc:sldMkLst>
          <pc:docMk/>
          <pc:sldMk cId="1844707535" sldId="304"/>
        </pc:sldMkLst>
        <pc:spChg chg="mod">
          <ac:chgData name="Schwenter, Scott" userId="4f2c2b37-6b1e-49ad-91e8-226159ebf2a7" providerId="ADAL" clId="{646B053D-66ED-DF4D-9A76-14A4B8A94C67}" dt="2021-08-02T13:15:03.290" v="5965" actId="26606"/>
          <ac:spMkLst>
            <pc:docMk/>
            <pc:sldMk cId="1844707535" sldId="304"/>
            <ac:spMk id="2" creationId="{865ED6FA-A704-234C-B7B9-21FFB2ACC292}"/>
          </ac:spMkLst>
        </pc:spChg>
        <pc:spChg chg="del mod">
          <ac:chgData name="Schwenter, Scott" userId="4f2c2b37-6b1e-49ad-91e8-226159ebf2a7" providerId="ADAL" clId="{646B053D-66ED-DF4D-9A76-14A4B8A94C67}" dt="2021-08-02T13:14:22.229" v="5959"/>
          <ac:spMkLst>
            <pc:docMk/>
            <pc:sldMk cId="1844707535" sldId="304"/>
            <ac:spMk id="3" creationId="{56872FB7-ED64-EB43-B217-D5BE79666FBE}"/>
          </ac:spMkLst>
        </pc:spChg>
        <pc:spChg chg="add mod">
          <ac:chgData name="Schwenter, Scott" userId="4f2c2b37-6b1e-49ad-91e8-226159ebf2a7" providerId="ADAL" clId="{646B053D-66ED-DF4D-9A76-14A4B8A94C67}" dt="2021-08-02T13:16:48.462" v="6206" actId="114"/>
          <ac:spMkLst>
            <pc:docMk/>
            <pc:sldMk cId="1844707535" sldId="304"/>
            <ac:spMk id="8" creationId="{25AE869B-F783-46F0-A0DD-CB1B8660EBCC}"/>
          </ac:spMkLst>
        </pc:spChg>
        <pc:spChg chg="add">
          <ac:chgData name="Schwenter, Scott" userId="4f2c2b37-6b1e-49ad-91e8-226159ebf2a7" providerId="ADAL" clId="{646B053D-66ED-DF4D-9A76-14A4B8A94C67}" dt="2021-08-02T13:15:03.290" v="5965" actId="26606"/>
          <ac:spMkLst>
            <pc:docMk/>
            <pc:sldMk cId="1844707535" sldId="304"/>
            <ac:spMk id="11" creationId="{2B97F24A-32CE-4C1C-A50D-3016B394DCFB}"/>
          </ac:spMkLst>
        </pc:spChg>
        <pc:spChg chg="add">
          <ac:chgData name="Schwenter, Scott" userId="4f2c2b37-6b1e-49ad-91e8-226159ebf2a7" providerId="ADAL" clId="{646B053D-66ED-DF4D-9A76-14A4B8A94C67}" dt="2021-08-02T13:15:03.290" v="5965" actId="26606"/>
          <ac:spMkLst>
            <pc:docMk/>
            <pc:sldMk cId="1844707535" sldId="304"/>
            <ac:spMk id="13" creationId="{6357EC4F-235E-4222-A36F-C7878ACE37F2}"/>
          </ac:spMkLst>
        </pc:spChg>
        <pc:picChg chg="add mod">
          <ac:chgData name="Schwenter, Scott" userId="4f2c2b37-6b1e-49ad-91e8-226159ebf2a7" providerId="ADAL" clId="{646B053D-66ED-DF4D-9A76-14A4B8A94C67}" dt="2021-08-02T13:15:03.290" v="5965" actId="26606"/>
          <ac:picMkLst>
            <pc:docMk/>
            <pc:sldMk cId="1844707535" sldId="304"/>
            <ac:picMk id="4" creationId="{9C098596-3481-F646-A28A-B017E3EF4486}"/>
          </ac:picMkLst>
        </pc:picChg>
      </pc:sldChg>
      <pc:sldChg chg="addSp modSp new mod setBg">
        <pc:chgData name="Schwenter, Scott" userId="4f2c2b37-6b1e-49ad-91e8-226159ebf2a7" providerId="ADAL" clId="{646B053D-66ED-DF4D-9A76-14A4B8A94C67}" dt="2021-08-02T15:24:24.554" v="9770" actId="26606"/>
        <pc:sldMkLst>
          <pc:docMk/>
          <pc:sldMk cId="1075295489" sldId="305"/>
        </pc:sldMkLst>
        <pc:spChg chg="mod">
          <ac:chgData name="Schwenter, Scott" userId="4f2c2b37-6b1e-49ad-91e8-226159ebf2a7" providerId="ADAL" clId="{646B053D-66ED-DF4D-9A76-14A4B8A94C67}" dt="2021-08-02T15:24:24.554" v="9770" actId="26606"/>
          <ac:spMkLst>
            <pc:docMk/>
            <pc:sldMk cId="1075295489" sldId="305"/>
            <ac:spMk id="2" creationId="{70DF9818-3087-C442-B050-2361C12264DD}"/>
          </ac:spMkLst>
        </pc:spChg>
        <pc:spChg chg="mod">
          <ac:chgData name="Schwenter, Scott" userId="4f2c2b37-6b1e-49ad-91e8-226159ebf2a7" providerId="ADAL" clId="{646B053D-66ED-DF4D-9A76-14A4B8A94C67}" dt="2021-08-02T15:24:24.554" v="9770" actId="26606"/>
          <ac:spMkLst>
            <pc:docMk/>
            <pc:sldMk cId="1075295489" sldId="305"/>
            <ac:spMk id="3" creationId="{A611B769-14FF-944C-9782-B3D54D3B7ECA}"/>
          </ac:spMkLst>
        </pc:spChg>
        <pc:spChg chg="add">
          <ac:chgData name="Schwenter, Scott" userId="4f2c2b37-6b1e-49ad-91e8-226159ebf2a7" providerId="ADAL" clId="{646B053D-66ED-DF4D-9A76-14A4B8A94C67}" dt="2021-08-02T15:24:24.554" v="9770" actId="26606"/>
          <ac:spMkLst>
            <pc:docMk/>
            <pc:sldMk cId="1075295489" sldId="305"/>
            <ac:spMk id="8" creationId="{100EDD19-6802-4EC3-95CE-CFFAB042CFD6}"/>
          </ac:spMkLst>
        </pc:spChg>
        <pc:spChg chg="add">
          <ac:chgData name="Schwenter, Scott" userId="4f2c2b37-6b1e-49ad-91e8-226159ebf2a7" providerId="ADAL" clId="{646B053D-66ED-DF4D-9A76-14A4B8A94C67}" dt="2021-08-02T15:24:24.554" v="9770" actId="26606"/>
          <ac:spMkLst>
            <pc:docMk/>
            <pc:sldMk cId="1075295489" sldId="305"/>
            <ac:spMk id="10" creationId="{DB17E863-922E-4C26-BD64-E8FD41D28661}"/>
          </ac:spMkLst>
        </pc:spChg>
      </pc:sldChg>
      <pc:sldChg chg="addSp modSp add mod setBg">
        <pc:chgData name="Schwenter, Scott" userId="4f2c2b37-6b1e-49ad-91e8-226159ebf2a7" providerId="ADAL" clId="{646B053D-66ED-DF4D-9A76-14A4B8A94C67}" dt="2021-08-02T13:48:29.961" v="6287" actId="20577"/>
        <pc:sldMkLst>
          <pc:docMk/>
          <pc:sldMk cId="1087499885" sldId="306"/>
        </pc:sldMkLst>
        <pc:spChg chg="mod">
          <ac:chgData name="Schwenter, Scott" userId="4f2c2b37-6b1e-49ad-91e8-226159ebf2a7" providerId="ADAL" clId="{646B053D-66ED-DF4D-9A76-14A4B8A94C67}" dt="2021-08-02T13:48:29.961" v="6287" actId="20577"/>
          <ac:spMkLst>
            <pc:docMk/>
            <pc:sldMk cId="1087499885" sldId="306"/>
            <ac:spMk id="2" creationId="{00000000-0000-0000-0000-000000000000}"/>
          </ac:spMkLst>
        </pc:spChg>
        <pc:spChg chg="mod">
          <ac:chgData name="Schwenter, Scott" userId="4f2c2b37-6b1e-49ad-91e8-226159ebf2a7" providerId="ADAL" clId="{646B053D-66ED-DF4D-9A76-14A4B8A94C67}" dt="2021-08-02T13:48:23.892" v="6282" actId="20577"/>
          <ac:spMkLst>
            <pc:docMk/>
            <pc:sldMk cId="1087499885" sldId="306"/>
            <ac:spMk id="3" creationId="{00000000-0000-0000-0000-000000000000}"/>
          </ac:spMkLst>
        </pc:spChg>
        <pc:spChg chg="mod">
          <ac:chgData name="Schwenter, Scott" userId="4f2c2b37-6b1e-49ad-91e8-226159ebf2a7" providerId="ADAL" clId="{646B053D-66ED-DF4D-9A76-14A4B8A94C67}" dt="2021-08-02T13:48:18.544" v="6280" actId="26606"/>
          <ac:spMkLst>
            <pc:docMk/>
            <pc:sldMk cId="1087499885" sldId="306"/>
            <ac:spMk id="4" creationId="{00000000-0000-0000-0000-000000000000}"/>
          </ac:spMkLst>
        </pc:spChg>
        <pc:spChg chg="mod">
          <ac:chgData name="Schwenter, Scott" userId="4f2c2b37-6b1e-49ad-91e8-226159ebf2a7" providerId="ADAL" clId="{646B053D-66ED-DF4D-9A76-14A4B8A94C67}" dt="2021-08-02T13:48:18.544" v="6280" actId="26606"/>
          <ac:spMkLst>
            <pc:docMk/>
            <pc:sldMk cId="1087499885" sldId="306"/>
            <ac:spMk id="5" creationId="{00000000-0000-0000-0000-000000000000}"/>
          </ac:spMkLst>
        </pc:spChg>
        <pc:spChg chg="add">
          <ac:chgData name="Schwenter, Scott" userId="4f2c2b37-6b1e-49ad-91e8-226159ebf2a7" providerId="ADAL" clId="{646B053D-66ED-DF4D-9A76-14A4B8A94C67}" dt="2021-08-02T13:48:18.544" v="6280" actId="26606"/>
          <ac:spMkLst>
            <pc:docMk/>
            <pc:sldMk cId="1087499885" sldId="306"/>
            <ac:spMk id="10" creationId="{100EDD19-6802-4EC3-95CE-CFFAB042CFD6}"/>
          </ac:spMkLst>
        </pc:spChg>
        <pc:spChg chg="add">
          <ac:chgData name="Schwenter, Scott" userId="4f2c2b37-6b1e-49ad-91e8-226159ebf2a7" providerId="ADAL" clId="{646B053D-66ED-DF4D-9A76-14A4B8A94C67}" dt="2021-08-02T13:48:18.544" v="6280" actId="26606"/>
          <ac:spMkLst>
            <pc:docMk/>
            <pc:sldMk cId="1087499885" sldId="306"/>
            <ac:spMk id="12" creationId="{DB17E863-922E-4C26-BD64-E8FD41D28661}"/>
          </ac:spMkLst>
        </pc:spChg>
      </pc:sldChg>
      <pc:sldChg chg="addSp modSp add mod setBg">
        <pc:chgData name="Schwenter, Scott" userId="4f2c2b37-6b1e-49ad-91e8-226159ebf2a7" providerId="ADAL" clId="{646B053D-66ED-DF4D-9A76-14A4B8A94C67}" dt="2021-08-02T13:55:00.229" v="6818" actId="26606"/>
        <pc:sldMkLst>
          <pc:docMk/>
          <pc:sldMk cId="4178907839" sldId="307"/>
        </pc:sldMkLst>
        <pc:spChg chg="mod">
          <ac:chgData name="Schwenter, Scott" userId="4f2c2b37-6b1e-49ad-91e8-226159ebf2a7" providerId="ADAL" clId="{646B053D-66ED-DF4D-9A76-14A4B8A94C67}" dt="2021-08-02T13:55:00.229" v="6818" actId="26606"/>
          <ac:spMkLst>
            <pc:docMk/>
            <pc:sldMk cId="4178907839" sldId="307"/>
            <ac:spMk id="2" creationId="{00000000-0000-0000-0000-000000000000}"/>
          </ac:spMkLst>
        </pc:spChg>
        <pc:spChg chg="mod">
          <ac:chgData name="Schwenter, Scott" userId="4f2c2b37-6b1e-49ad-91e8-226159ebf2a7" providerId="ADAL" clId="{646B053D-66ED-DF4D-9A76-14A4B8A94C67}" dt="2021-08-02T13:55:00.229" v="6818" actId="26606"/>
          <ac:spMkLst>
            <pc:docMk/>
            <pc:sldMk cId="4178907839" sldId="307"/>
            <ac:spMk id="3" creationId="{00000000-0000-0000-0000-000000000000}"/>
          </ac:spMkLst>
        </pc:spChg>
        <pc:spChg chg="mod">
          <ac:chgData name="Schwenter, Scott" userId="4f2c2b37-6b1e-49ad-91e8-226159ebf2a7" providerId="ADAL" clId="{646B053D-66ED-DF4D-9A76-14A4B8A94C67}" dt="2021-08-02T13:55:00.229" v="6818" actId="26606"/>
          <ac:spMkLst>
            <pc:docMk/>
            <pc:sldMk cId="4178907839" sldId="307"/>
            <ac:spMk id="4" creationId="{00000000-0000-0000-0000-000000000000}"/>
          </ac:spMkLst>
        </pc:spChg>
        <pc:spChg chg="mod">
          <ac:chgData name="Schwenter, Scott" userId="4f2c2b37-6b1e-49ad-91e8-226159ebf2a7" providerId="ADAL" clId="{646B053D-66ED-DF4D-9A76-14A4B8A94C67}" dt="2021-08-02T13:55:00.229" v="6818" actId="26606"/>
          <ac:spMkLst>
            <pc:docMk/>
            <pc:sldMk cId="4178907839" sldId="307"/>
            <ac:spMk id="5" creationId="{00000000-0000-0000-0000-000000000000}"/>
          </ac:spMkLst>
        </pc:spChg>
        <pc:spChg chg="add">
          <ac:chgData name="Schwenter, Scott" userId="4f2c2b37-6b1e-49ad-91e8-226159ebf2a7" providerId="ADAL" clId="{646B053D-66ED-DF4D-9A76-14A4B8A94C67}" dt="2021-08-02T13:55:00.229" v="6818" actId="26606"/>
          <ac:spMkLst>
            <pc:docMk/>
            <pc:sldMk cId="4178907839" sldId="307"/>
            <ac:spMk id="10" creationId="{100EDD19-6802-4EC3-95CE-CFFAB042CFD6}"/>
          </ac:spMkLst>
        </pc:spChg>
        <pc:spChg chg="add">
          <ac:chgData name="Schwenter, Scott" userId="4f2c2b37-6b1e-49ad-91e8-226159ebf2a7" providerId="ADAL" clId="{646B053D-66ED-DF4D-9A76-14A4B8A94C67}" dt="2021-08-02T13:55:00.229" v="6818" actId="26606"/>
          <ac:spMkLst>
            <pc:docMk/>
            <pc:sldMk cId="4178907839" sldId="307"/>
            <ac:spMk id="12" creationId="{DB17E863-922E-4C26-BD64-E8FD41D28661}"/>
          </ac:spMkLst>
        </pc:spChg>
      </pc:sldChg>
      <pc:sldChg chg="addSp modSp add mod setBg">
        <pc:chgData name="Schwenter, Scott" userId="4f2c2b37-6b1e-49ad-91e8-226159ebf2a7" providerId="ADAL" clId="{646B053D-66ED-DF4D-9A76-14A4B8A94C67}" dt="2021-08-02T13:54:56.276" v="6817" actId="26606"/>
        <pc:sldMkLst>
          <pc:docMk/>
          <pc:sldMk cId="1969128733" sldId="308"/>
        </pc:sldMkLst>
        <pc:spChg chg="mod">
          <ac:chgData name="Schwenter, Scott" userId="4f2c2b37-6b1e-49ad-91e8-226159ebf2a7" providerId="ADAL" clId="{646B053D-66ED-DF4D-9A76-14A4B8A94C67}" dt="2021-08-02T13:54:56.276" v="6817" actId="26606"/>
          <ac:spMkLst>
            <pc:docMk/>
            <pc:sldMk cId="1969128733" sldId="308"/>
            <ac:spMk id="2" creationId="{70DF9818-3087-C442-B050-2361C12264DD}"/>
          </ac:spMkLst>
        </pc:spChg>
        <pc:spChg chg="mod">
          <ac:chgData name="Schwenter, Scott" userId="4f2c2b37-6b1e-49ad-91e8-226159ebf2a7" providerId="ADAL" clId="{646B053D-66ED-DF4D-9A76-14A4B8A94C67}" dt="2021-08-02T13:54:56.276" v="6817" actId="26606"/>
          <ac:spMkLst>
            <pc:docMk/>
            <pc:sldMk cId="1969128733" sldId="308"/>
            <ac:spMk id="3" creationId="{A611B769-14FF-944C-9782-B3D54D3B7ECA}"/>
          </ac:spMkLst>
        </pc:spChg>
        <pc:spChg chg="add">
          <ac:chgData name="Schwenter, Scott" userId="4f2c2b37-6b1e-49ad-91e8-226159ebf2a7" providerId="ADAL" clId="{646B053D-66ED-DF4D-9A76-14A4B8A94C67}" dt="2021-08-02T13:54:56.276" v="6817" actId="26606"/>
          <ac:spMkLst>
            <pc:docMk/>
            <pc:sldMk cId="1969128733" sldId="308"/>
            <ac:spMk id="8" creationId="{100EDD19-6802-4EC3-95CE-CFFAB042CFD6}"/>
          </ac:spMkLst>
        </pc:spChg>
        <pc:spChg chg="add">
          <ac:chgData name="Schwenter, Scott" userId="4f2c2b37-6b1e-49ad-91e8-226159ebf2a7" providerId="ADAL" clId="{646B053D-66ED-DF4D-9A76-14A4B8A94C67}" dt="2021-08-02T13:54:56.276" v="6817" actId="26606"/>
          <ac:spMkLst>
            <pc:docMk/>
            <pc:sldMk cId="1969128733" sldId="308"/>
            <ac:spMk id="10" creationId="{DB17E863-922E-4C26-BD64-E8FD41D28661}"/>
          </ac:spMkLst>
        </pc:spChg>
      </pc:sldChg>
      <pc:sldChg chg="addSp modSp new mod setBg">
        <pc:chgData name="Schwenter, Scott" userId="4f2c2b37-6b1e-49ad-91e8-226159ebf2a7" providerId="ADAL" clId="{646B053D-66ED-DF4D-9A76-14A4B8A94C67}" dt="2021-08-02T15:15:11.620" v="8976" actId="20577"/>
        <pc:sldMkLst>
          <pc:docMk/>
          <pc:sldMk cId="3340791942" sldId="309"/>
        </pc:sldMkLst>
        <pc:spChg chg="mod">
          <ac:chgData name="Schwenter, Scott" userId="4f2c2b37-6b1e-49ad-91e8-226159ebf2a7" providerId="ADAL" clId="{646B053D-66ED-DF4D-9A76-14A4B8A94C67}" dt="2021-08-02T15:06:50.200" v="8153" actId="26606"/>
          <ac:spMkLst>
            <pc:docMk/>
            <pc:sldMk cId="3340791942" sldId="309"/>
            <ac:spMk id="2" creationId="{DA64B963-3A04-D442-9E2B-4EA198CC807C}"/>
          </ac:spMkLst>
        </pc:spChg>
        <pc:spChg chg="mod">
          <ac:chgData name="Schwenter, Scott" userId="4f2c2b37-6b1e-49ad-91e8-226159ebf2a7" providerId="ADAL" clId="{646B053D-66ED-DF4D-9A76-14A4B8A94C67}" dt="2021-08-02T15:15:11.620" v="8976" actId="20577"/>
          <ac:spMkLst>
            <pc:docMk/>
            <pc:sldMk cId="3340791942" sldId="309"/>
            <ac:spMk id="3" creationId="{10B707BA-5CAF-A944-8389-A976E348598E}"/>
          </ac:spMkLst>
        </pc:spChg>
        <pc:spChg chg="add">
          <ac:chgData name="Schwenter, Scott" userId="4f2c2b37-6b1e-49ad-91e8-226159ebf2a7" providerId="ADAL" clId="{646B053D-66ED-DF4D-9A76-14A4B8A94C67}" dt="2021-08-02T15:06:50.200" v="8153" actId="26606"/>
          <ac:spMkLst>
            <pc:docMk/>
            <pc:sldMk cId="3340791942" sldId="309"/>
            <ac:spMk id="8" creationId="{100EDD19-6802-4EC3-95CE-CFFAB042CFD6}"/>
          </ac:spMkLst>
        </pc:spChg>
        <pc:spChg chg="add">
          <ac:chgData name="Schwenter, Scott" userId="4f2c2b37-6b1e-49ad-91e8-226159ebf2a7" providerId="ADAL" clId="{646B053D-66ED-DF4D-9A76-14A4B8A94C67}" dt="2021-08-02T15:06:50.200" v="8153" actId="26606"/>
          <ac:spMkLst>
            <pc:docMk/>
            <pc:sldMk cId="3340791942" sldId="309"/>
            <ac:spMk id="10" creationId="{DB17E863-922E-4C26-BD64-E8FD41D28661}"/>
          </ac:spMkLst>
        </pc:spChg>
      </pc:sldChg>
      <pc:sldChg chg="addSp delSp modSp add mod">
        <pc:chgData name="Schwenter, Scott" userId="4f2c2b37-6b1e-49ad-91e8-226159ebf2a7" providerId="ADAL" clId="{646B053D-66ED-DF4D-9A76-14A4B8A94C67}" dt="2021-08-02T15:04:10.182" v="8019" actId="1076"/>
        <pc:sldMkLst>
          <pc:docMk/>
          <pc:sldMk cId="141638616" sldId="310"/>
        </pc:sldMkLst>
        <pc:spChg chg="mod">
          <ac:chgData name="Schwenter, Scott" userId="4f2c2b37-6b1e-49ad-91e8-226159ebf2a7" providerId="ADAL" clId="{646B053D-66ED-DF4D-9A76-14A4B8A94C67}" dt="2021-08-02T15:03:27.901" v="7989" actId="20577"/>
          <ac:spMkLst>
            <pc:docMk/>
            <pc:sldMk cId="141638616" sldId="310"/>
            <ac:spMk id="2" creationId="{00000000-0000-0000-0000-000000000000}"/>
          </ac:spMkLst>
        </pc:spChg>
        <pc:spChg chg="add del mod">
          <ac:chgData name="Schwenter, Scott" userId="4f2c2b37-6b1e-49ad-91e8-226159ebf2a7" providerId="ADAL" clId="{646B053D-66ED-DF4D-9A76-14A4B8A94C67}" dt="2021-08-02T15:03:46.898" v="7994"/>
          <ac:spMkLst>
            <pc:docMk/>
            <pc:sldMk cId="141638616" sldId="310"/>
            <ac:spMk id="4" creationId="{C91E3D65-C99C-5549-9644-EB48EA99FD54}"/>
          </ac:spMkLst>
        </pc:spChg>
        <pc:spChg chg="del">
          <ac:chgData name="Schwenter, Scott" userId="4f2c2b37-6b1e-49ad-91e8-226159ebf2a7" providerId="ADAL" clId="{646B053D-66ED-DF4D-9A76-14A4B8A94C67}" dt="2021-08-02T15:03:22.011" v="7981"/>
          <ac:spMkLst>
            <pc:docMk/>
            <pc:sldMk cId="141638616" sldId="310"/>
            <ac:spMk id="5" creationId="{CAD5AB21-DE21-414C-BB18-EC7D8D02D7CA}"/>
          </ac:spMkLst>
        </pc:spChg>
        <pc:picChg chg="del">
          <ac:chgData name="Schwenter, Scott" userId="4f2c2b37-6b1e-49ad-91e8-226159ebf2a7" providerId="ADAL" clId="{646B053D-66ED-DF4D-9A76-14A4B8A94C67}" dt="2021-08-02T15:03:10.431" v="7980" actId="478"/>
          <ac:picMkLst>
            <pc:docMk/>
            <pc:sldMk cId="141638616" sldId="310"/>
            <ac:picMk id="6" creationId="{2996BF71-7CAE-8240-A917-EFEFB90DFA37}"/>
          </ac:picMkLst>
        </pc:picChg>
        <pc:picChg chg="add del mod">
          <ac:chgData name="Schwenter, Scott" userId="4f2c2b37-6b1e-49ad-91e8-226159ebf2a7" providerId="ADAL" clId="{646B053D-66ED-DF4D-9A76-14A4B8A94C67}" dt="2021-08-02T15:03:44.150" v="7993" actId="478"/>
          <ac:picMkLst>
            <pc:docMk/>
            <pc:sldMk cId="141638616" sldId="310"/>
            <ac:picMk id="7" creationId="{C07E3B32-5296-E344-9AD9-2AA969A1230F}"/>
          </ac:picMkLst>
        </pc:picChg>
        <pc:picChg chg="add mod">
          <ac:chgData name="Schwenter, Scott" userId="4f2c2b37-6b1e-49ad-91e8-226159ebf2a7" providerId="ADAL" clId="{646B053D-66ED-DF4D-9A76-14A4B8A94C67}" dt="2021-08-02T15:04:10.182" v="8019" actId="1076"/>
          <ac:picMkLst>
            <pc:docMk/>
            <pc:sldMk cId="141638616" sldId="310"/>
            <ac:picMk id="8" creationId="{5679379A-FA89-FB4C-91DB-0A9336405A20}"/>
          </ac:picMkLst>
        </pc:picChg>
      </pc:sldChg>
      <pc:sldChg chg="addSp modSp new mod ord setBg">
        <pc:chgData name="Schwenter, Scott" userId="4f2c2b37-6b1e-49ad-91e8-226159ebf2a7" providerId="ADAL" clId="{646B053D-66ED-DF4D-9A76-14A4B8A94C67}" dt="2021-08-02T16:54:26.847" v="12420" actId="20578"/>
        <pc:sldMkLst>
          <pc:docMk/>
          <pc:sldMk cId="1199369433" sldId="311"/>
        </pc:sldMkLst>
        <pc:spChg chg="mod">
          <ac:chgData name="Schwenter, Scott" userId="4f2c2b37-6b1e-49ad-91e8-226159ebf2a7" providerId="ADAL" clId="{646B053D-66ED-DF4D-9A76-14A4B8A94C67}" dt="2021-08-02T15:23:48.120" v="9708" actId="26606"/>
          <ac:spMkLst>
            <pc:docMk/>
            <pc:sldMk cId="1199369433" sldId="311"/>
            <ac:spMk id="2" creationId="{FF3F68E0-7AF2-7E4B-A090-64F1EA38069E}"/>
          </ac:spMkLst>
        </pc:spChg>
        <pc:spChg chg="mod">
          <ac:chgData name="Schwenter, Scott" userId="4f2c2b37-6b1e-49ad-91e8-226159ebf2a7" providerId="ADAL" clId="{646B053D-66ED-DF4D-9A76-14A4B8A94C67}" dt="2021-08-02T15:33:53.773" v="10597" actId="20577"/>
          <ac:spMkLst>
            <pc:docMk/>
            <pc:sldMk cId="1199369433" sldId="311"/>
            <ac:spMk id="3" creationId="{2AD720FB-43E4-B948-85DB-CDEFEDCB48F2}"/>
          </ac:spMkLst>
        </pc:spChg>
        <pc:spChg chg="add">
          <ac:chgData name="Schwenter, Scott" userId="4f2c2b37-6b1e-49ad-91e8-226159ebf2a7" providerId="ADAL" clId="{646B053D-66ED-DF4D-9A76-14A4B8A94C67}" dt="2021-08-02T15:23:48.120" v="9708" actId="26606"/>
          <ac:spMkLst>
            <pc:docMk/>
            <pc:sldMk cId="1199369433" sldId="311"/>
            <ac:spMk id="8" creationId="{100EDD19-6802-4EC3-95CE-CFFAB042CFD6}"/>
          </ac:spMkLst>
        </pc:spChg>
        <pc:spChg chg="add">
          <ac:chgData name="Schwenter, Scott" userId="4f2c2b37-6b1e-49ad-91e8-226159ebf2a7" providerId="ADAL" clId="{646B053D-66ED-DF4D-9A76-14A4B8A94C67}" dt="2021-08-02T15:23:48.120" v="9708" actId="26606"/>
          <ac:spMkLst>
            <pc:docMk/>
            <pc:sldMk cId="1199369433" sldId="311"/>
            <ac:spMk id="10" creationId="{DB17E863-922E-4C26-BD64-E8FD41D28661}"/>
          </ac:spMkLst>
        </pc:spChg>
      </pc:sldChg>
      <pc:sldChg chg="addSp modSp new mod setBg">
        <pc:chgData name="Schwenter, Scott" userId="4f2c2b37-6b1e-49ad-91e8-226159ebf2a7" providerId="ADAL" clId="{646B053D-66ED-DF4D-9A76-14A4B8A94C67}" dt="2021-08-02T15:25:24.466" v="9859" actId="26606"/>
        <pc:sldMkLst>
          <pc:docMk/>
          <pc:sldMk cId="3655062376" sldId="312"/>
        </pc:sldMkLst>
        <pc:spChg chg="mod">
          <ac:chgData name="Schwenter, Scott" userId="4f2c2b37-6b1e-49ad-91e8-226159ebf2a7" providerId="ADAL" clId="{646B053D-66ED-DF4D-9A76-14A4B8A94C67}" dt="2021-08-02T15:25:24.466" v="9859" actId="26606"/>
          <ac:spMkLst>
            <pc:docMk/>
            <pc:sldMk cId="3655062376" sldId="312"/>
            <ac:spMk id="2" creationId="{AFD9E062-5EAB-ED4E-A084-196E0D9FF2A3}"/>
          </ac:spMkLst>
        </pc:spChg>
        <pc:spChg chg="mod">
          <ac:chgData name="Schwenter, Scott" userId="4f2c2b37-6b1e-49ad-91e8-226159ebf2a7" providerId="ADAL" clId="{646B053D-66ED-DF4D-9A76-14A4B8A94C67}" dt="2021-08-02T15:25:24.466" v="9859" actId="26606"/>
          <ac:spMkLst>
            <pc:docMk/>
            <pc:sldMk cId="3655062376" sldId="312"/>
            <ac:spMk id="3" creationId="{1A1D346E-1A04-8642-928B-1D85E3AA7DDA}"/>
          </ac:spMkLst>
        </pc:spChg>
        <pc:spChg chg="add">
          <ac:chgData name="Schwenter, Scott" userId="4f2c2b37-6b1e-49ad-91e8-226159ebf2a7" providerId="ADAL" clId="{646B053D-66ED-DF4D-9A76-14A4B8A94C67}" dt="2021-08-02T15:25:24.466" v="9859" actId="26606"/>
          <ac:spMkLst>
            <pc:docMk/>
            <pc:sldMk cId="3655062376" sldId="312"/>
            <ac:spMk id="8" creationId="{100EDD19-6802-4EC3-95CE-CFFAB042CFD6}"/>
          </ac:spMkLst>
        </pc:spChg>
        <pc:spChg chg="add">
          <ac:chgData name="Schwenter, Scott" userId="4f2c2b37-6b1e-49ad-91e8-226159ebf2a7" providerId="ADAL" clId="{646B053D-66ED-DF4D-9A76-14A4B8A94C67}" dt="2021-08-02T15:25:24.466" v="9859" actId="26606"/>
          <ac:spMkLst>
            <pc:docMk/>
            <pc:sldMk cId="3655062376" sldId="312"/>
            <ac:spMk id="10" creationId="{DB17E863-922E-4C26-BD64-E8FD41D28661}"/>
          </ac:spMkLst>
        </pc:spChg>
      </pc:sldChg>
      <pc:sldChg chg="addSp modSp new mod setBg">
        <pc:chgData name="Schwenter, Scott" userId="4f2c2b37-6b1e-49ad-91e8-226159ebf2a7" providerId="ADAL" clId="{646B053D-66ED-DF4D-9A76-14A4B8A94C67}" dt="2021-08-02T15:31:38.220" v="10582" actId="20577"/>
        <pc:sldMkLst>
          <pc:docMk/>
          <pc:sldMk cId="2414080446" sldId="313"/>
        </pc:sldMkLst>
        <pc:spChg chg="mod">
          <ac:chgData name="Schwenter, Scott" userId="4f2c2b37-6b1e-49ad-91e8-226159ebf2a7" providerId="ADAL" clId="{646B053D-66ED-DF4D-9A76-14A4B8A94C67}" dt="2021-08-02T15:29:39.908" v="10328" actId="26606"/>
          <ac:spMkLst>
            <pc:docMk/>
            <pc:sldMk cId="2414080446" sldId="313"/>
            <ac:spMk id="2" creationId="{F3545241-AE66-5F46-9C90-3E28356A48D1}"/>
          </ac:spMkLst>
        </pc:spChg>
        <pc:spChg chg="mod">
          <ac:chgData name="Schwenter, Scott" userId="4f2c2b37-6b1e-49ad-91e8-226159ebf2a7" providerId="ADAL" clId="{646B053D-66ED-DF4D-9A76-14A4B8A94C67}" dt="2021-08-02T15:31:38.220" v="10582" actId="20577"/>
          <ac:spMkLst>
            <pc:docMk/>
            <pc:sldMk cId="2414080446" sldId="313"/>
            <ac:spMk id="3" creationId="{5210A213-6817-3F43-8EA2-ECD119AFBC26}"/>
          </ac:spMkLst>
        </pc:spChg>
        <pc:spChg chg="add">
          <ac:chgData name="Schwenter, Scott" userId="4f2c2b37-6b1e-49ad-91e8-226159ebf2a7" providerId="ADAL" clId="{646B053D-66ED-DF4D-9A76-14A4B8A94C67}" dt="2021-08-02T15:29:39.908" v="10328" actId="26606"/>
          <ac:spMkLst>
            <pc:docMk/>
            <pc:sldMk cId="2414080446" sldId="313"/>
            <ac:spMk id="8" creationId="{100EDD19-6802-4EC3-95CE-CFFAB042CFD6}"/>
          </ac:spMkLst>
        </pc:spChg>
        <pc:spChg chg="add">
          <ac:chgData name="Schwenter, Scott" userId="4f2c2b37-6b1e-49ad-91e8-226159ebf2a7" providerId="ADAL" clId="{646B053D-66ED-DF4D-9A76-14A4B8A94C67}" dt="2021-08-02T15:29:39.908" v="10328" actId="26606"/>
          <ac:spMkLst>
            <pc:docMk/>
            <pc:sldMk cId="2414080446" sldId="313"/>
            <ac:spMk id="10" creationId="{DB17E863-922E-4C26-BD64-E8FD41D28661}"/>
          </ac:spMkLst>
        </pc:spChg>
      </pc:sldChg>
      <pc:sldChg chg="addSp delSp modSp add del mod">
        <pc:chgData name="Schwenter, Scott" userId="4f2c2b37-6b1e-49ad-91e8-226159ebf2a7" providerId="ADAL" clId="{646B053D-66ED-DF4D-9A76-14A4B8A94C67}" dt="2021-08-02T15:54:25.550" v="11509"/>
        <pc:sldMkLst>
          <pc:docMk/>
          <pc:sldMk cId="2810242962" sldId="314"/>
        </pc:sldMkLst>
        <pc:spChg chg="mod">
          <ac:chgData name="Schwenter, Scott" userId="4f2c2b37-6b1e-49ad-91e8-226159ebf2a7" providerId="ADAL" clId="{646B053D-66ED-DF4D-9A76-14A4B8A94C67}" dt="2021-08-02T15:54:25.550" v="11509"/>
          <ac:spMkLst>
            <pc:docMk/>
            <pc:sldMk cId="2810242962" sldId="314"/>
            <ac:spMk id="2" creationId="{298CB536-8537-CC44-ACB8-DABAD721F792}"/>
          </ac:spMkLst>
        </pc:spChg>
        <pc:spChg chg="del mod">
          <ac:chgData name="Schwenter, Scott" userId="4f2c2b37-6b1e-49ad-91e8-226159ebf2a7" providerId="ADAL" clId="{646B053D-66ED-DF4D-9A76-14A4B8A94C67}" dt="2021-08-02T15:37:16.932" v="10699"/>
          <ac:spMkLst>
            <pc:docMk/>
            <pc:sldMk cId="2810242962" sldId="314"/>
            <ac:spMk id="3" creationId="{4A485C72-2BBE-ED46-8E93-FE565AF972F2}"/>
          </ac:spMkLst>
        </pc:spChg>
        <pc:spChg chg="add mod">
          <ac:chgData name="Schwenter, Scott" userId="4f2c2b37-6b1e-49ad-91e8-226159ebf2a7" providerId="ADAL" clId="{646B053D-66ED-DF4D-9A76-14A4B8A94C67}" dt="2021-08-02T15:39:06.745" v="10913" actId="1076"/>
          <ac:spMkLst>
            <pc:docMk/>
            <pc:sldMk cId="2810242962" sldId="314"/>
            <ac:spMk id="4" creationId="{8A885DCB-F906-8843-9414-C18570A67EC6}"/>
          </ac:spMkLst>
        </pc:spChg>
        <pc:picChg chg="add del mod">
          <ac:chgData name="Schwenter, Scott" userId="4f2c2b37-6b1e-49ad-91e8-226159ebf2a7" providerId="ADAL" clId="{646B053D-66ED-DF4D-9A76-14A4B8A94C67}" dt="2021-08-02T15:36:48.084" v="10692"/>
          <ac:picMkLst>
            <pc:docMk/>
            <pc:sldMk cId="2810242962" sldId="314"/>
            <ac:picMk id="6" creationId="{9EAF93F5-3CC2-8F43-A3AB-2B9132CA9A1E}"/>
          </ac:picMkLst>
        </pc:picChg>
        <pc:picChg chg="add mod">
          <ac:chgData name="Schwenter, Scott" userId="4f2c2b37-6b1e-49ad-91e8-226159ebf2a7" providerId="ADAL" clId="{646B053D-66ED-DF4D-9A76-14A4B8A94C67}" dt="2021-08-02T15:38:57.869" v="10911" actId="1076"/>
          <ac:picMkLst>
            <pc:docMk/>
            <pc:sldMk cId="2810242962" sldId="314"/>
            <ac:picMk id="7" creationId="{0325F4D1-7C7F-3E48-8CDC-8738B5A867FD}"/>
          </ac:picMkLst>
        </pc:picChg>
      </pc:sldChg>
      <pc:sldChg chg="addSp modSp new mod setBg modClrScheme chgLayout">
        <pc:chgData name="Schwenter, Scott" userId="4f2c2b37-6b1e-49ad-91e8-226159ebf2a7" providerId="ADAL" clId="{646B053D-66ED-DF4D-9A76-14A4B8A94C67}" dt="2021-08-02T16:02:48.384" v="12353" actId="20577"/>
        <pc:sldMkLst>
          <pc:docMk/>
          <pc:sldMk cId="3589562978" sldId="315"/>
        </pc:sldMkLst>
        <pc:spChg chg="add mod">
          <ac:chgData name="Schwenter, Scott" userId="4f2c2b37-6b1e-49ad-91e8-226159ebf2a7" providerId="ADAL" clId="{646B053D-66ED-DF4D-9A76-14A4B8A94C67}" dt="2021-08-02T15:55:11.680" v="11540" actId="26606"/>
          <ac:spMkLst>
            <pc:docMk/>
            <pc:sldMk cId="3589562978" sldId="315"/>
            <ac:spMk id="2" creationId="{1DCDF93B-B9AB-CB4A-AF65-1445D69226FD}"/>
          </ac:spMkLst>
        </pc:spChg>
        <pc:spChg chg="add mod">
          <ac:chgData name="Schwenter, Scott" userId="4f2c2b37-6b1e-49ad-91e8-226159ebf2a7" providerId="ADAL" clId="{646B053D-66ED-DF4D-9A76-14A4B8A94C67}" dt="2021-08-02T16:02:48.384" v="12353" actId="20577"/>
          <ac:spMkLst>
            <pc:docMk/>
            <pc:sldMk cId="3589562978" sldId="315"/>
            <ac:spMk id="3" creationId="{347C0E28-D08A-D54B-9C0C-C36F686FDE1C}"/>
          </ac:spMkLst>
        </pc:spChg>
        <pc:spChg chg="add">
          <ac:chgData name="Schwenter, Scott" userId="4f2c2b37-6b1e-49ad-91e8-226159ebf2a7" providerId="ADAL" clId="{646B053D-66ED-DF4D-9A76-14A4B8A94C67}" dt="2021-08-02T15:55:11.680" v="11540" actId="26606"/>
          <ac:spMkLst>
            <pc:docMk/>
            <pc:sldMk cId="3589562978" sldId="315"/>
            <ac:spMk id="8" creationId="{100EDD19-6802-4EC3-95CE-CFFAB042CFD6}"/>
          </ac:spMkLst>
        </pc:spChg>
        <pc:spChg chg="add">
          <ac:chgData name="Schwenter, Scott" userId="4f2c2b37-6b1e-49ad-91e8-226159ebf2a7" providerId="ADAL" clId="{646B053D-66ED-DF4D-9A76-14A4B8A94C67}" dt="2021-08-02T15:55:11.680" v="11540" actId="26606"/>
          <ac:spMkLst>
            <pc:docMk/>
            <pc:sldMk cId="3589562978" sldId="315"/>
            <ac:spMk id="10" creationId="{DB17E863-922E-4C26-BD64-E8FD41D28661}"/>
          </ac:spMkLst>
        </pc:spChg>
      </pc:sldChg>
      <pc:sldChg chg="addSp delSp modSp new mod modClrScheme chgLayout">
        <pc:chgData name="Schwenter, Scott" userId="4f2c2b37-6b1e-49ad-91e8-226159ebf2a7" providerId="ADAL" clId="{646B053D-66ED-DF4D-9A76-14A4B8A94C67}" dt="2021-08-02T16:54:50.702" v="12426" actId="962"/>
        <pc:sldMkLst>
          <pc:docMk/>
          <pc:sldMk cId="312360969" sldId="316"/>
        </pc:sldMkLst>
        <pc:spChg chg="del">
          <ac:chgData name="Schwenter, Scott" userId="4f2c2b37-6b1e-49ad-91e8-226159ebf2a7" providerId="ADAL" clId="{646B053D-66ED-DF4D-9A76-14A4B8A94C67}" dt="2021-08-02T16:54:44.560" v="12422" actId="700"/>
          <ac:spMkLst>
            <pc:docMk/>
            <pc:sldMk cId="312360969" sldId="316"/>
            <ac:spMk id="2" creationId="{B05DD60F-D471-574A-BE31-DD42D2F392C4}"/>
          </ac:spMkLst>
        </pc:spChg>
        <pc:spChg chg="del">
          <ac:chgData name="Schwenter, Scott" userId="4f2c2b37-6b1e-49ad-91e8-226159ebf2a7" providerId="ADAL" clId="{646B053D-66ED-DF4D-9A76-14A4B8A94C67}" dt="2021-08-02T16:54:44.560" v="12422" actId="700"/>
          <ac:spMkLst>
            <pc:docMk/>
            <pc:sldMk cId="312360969" sldId="316"/>
            <ac:spMk id="3" creationId="{68A0F150-0C67-B04D-ABA8-4D27D7167940}"/>
          </ac:spMkLst>
        </pc:spChg>
        <pc:picChg chg="add mod">
          <ac:chgData name="Schwenter, Scott" userId="4f2c2b37-6b1e-49ad-91e8-226159ebf2a7" providerId="ADAL" clId="{646B053D-66ED-DF4D-9A76-14A4B8A94C67}" dt="2021-08-02T16:54:50.702" v="12426" actId="962"/>
          <ac:picMkLst>
            <pc:docMk/>
            <pc:sldMk cId="312360969" sldId="316"/>
            <ac:picMk id="5" creationId="{3E850CD1-9C3A-D64E-9B6D-C401E8506D67}"/>
          </ac:picMkLst>
        </pc:picChg>
      </pc:sldChg>
      <pc:sldChg chg="addSp delSp modSp new mod modClrScheme chgLayout">
        <pc:chgData name="Schwenter, Scott" userId="4f2c2b37-6b1e-49ad-91e8-226159ebf2a7" providerId="ADAL" clId="{646B053D-66ED-DF4D-9A76-14A4B8A94C67}" dt="2021-08-02T16:56:45.999" v="12455" actId="962"/>
        <pc:sldMkLst>
          <pc:docMk/>
          <pc:sldMk cId="2359958841" sldId="317"/>
        </pc:sldMkLst>
        <pc:spChg chg="del">
          <ac:chgData name="Schwenter, Scott" userId="4f2c2b37-6b1e-49ad-91e8-226159ebf2a7" providerId="ADAL" clId="{646B053D-66ED-DF4D-9A76-14A4B8A94C67}" dt="2021-08-02T16:56:41.483" v="12451" actId="700"/>
          <ac:spMkLst>
            <pc:docMk/>
            <pc:sldMk cId="2359958841" sldId="317"/>
            <ac:spMk id="2" creationId="{C255E0C5-106F-1B40-BD87-669EFA60DBDB}"/>
          </ac:spMkLst>
        </pc:spChg>
        <pc:spChg chg="del">
          <ac:chgData name="Schwenter, Scott" userId="4f2c2b37-6b1e-49ad-91e8-226159ebf2a7" providerId="ADAL" clId="{646B053D-66ED-DF4D-9A76-14A4B8A94C67}" dt="2021-08-02T16:56:41.483" v="12451" actId="700"/>
          <ac:spMkLst>
            <pc:docMk/>
            <pc:sldMk cId="2359958841" sldId="317"/>
            <ac:spMk id="3" creationId="{D835C3E7-043D-794B-B081-059414E36988}"/>
          </ac:spMkLst>
        </pc:spChg>
        <pc:picChg chg="add mod">
          <ac:chgData name="Schwenter, Scott" userId="4f2c2b37-6b1e-49ad-91e8-226159ebf2a7" providerId="ADAL" clId="{646B053D-66ED-DF4D-9A76-14A4B8A94C67}" dt="2021-08-02T16:56:45.999" v="12455" actId="962"/>
          <ac:picMkLst>
            <pc:docMk/>
            <pc:sldMk cId="2359958841" sldId="317"/>
            <ac:picMk id="5" creationId="{D15658F3-077A-B847-9F1D-69E3350513F8}"/>
          </ac:picMkLst>
        </pc:pic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https://u.osu.edu/ipast/"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u.osu.edu/ipast/"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420DFF-CE0D-4F5E-9B6F-5B7D62371BB7}"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1FA36A5E-B85B-4552-AC2A-B1E079261D87}">
      <dgm:prSet/>
      <dgm:spPr/>
      <dgm:t>
        <a:bodyPr/>
        <a:lstStyle/>
        <a:p>
          <a:r>
            <a:rPr lang="en-US"/>
            <a:t>Portuguese version of SSAST (30+ years in Latin America and Spain)</a:t>
          </a:r>
        </a:p>
      </dgm:t>
    </dgm:pt>
    <dgm:pt modelId="{0257EF7D-184E-4093-90D2-A2DD84EBC5C1}" type="parTrans" cxnId="{3B16DF19-2338-41DB-B3B4-D9B12974FC98}">
      <dgm:prSet/>
      <dgm:spPr/>
      <dgm:t>
        <a:bodyPr/>
        <a:lstStyle/>
        <a:p>
          <a:endParaRPr lang="en-US"/>
        </a:p>
      </dgm:t>
    </dgm:pt>
    <dgm:pt modelId="{80C9BBA7-D8C7-4C34-BD69-251B7B11F06F}" type="sibTrans" cxnId="{3B16DF19-2338-41DB-B3B4-D9B12974FC98}">
      <dgm:prSet/>
      <dgm:spPr/>
      <dgm:t>
        <a:bodyPr/>
        <a:lstStyle/>
        <a:p>
          <a:endParaRPr lang="en-US"/>
        </a:p>
      </dgm:t>
    </dgm:pt>
    <dgm:pt modelId="{A2C4000E-74D3-446D-8059-7B4B5A21E79D}">
      <dgm:prSet/>
      <dgm:spPr/>
      <dgm:t>
        <a:bodyPr/>
        <a:lstStyle/>
        <a:p>
          <a:r>
            <a:rPr lang="en-US"/>
            <a:t>First version was slated for summer 2020</a:t>
          </a:r>
        </a:p>
      </dgm:t>
    </dgm:pt>
    <dgm:pt modelId="{62F0E76A-9B92-4000-AFD3-CB6F6BF8E0D2}" type="parTrans" cxnId="{9A6AA31B-CDE8-4C49-BC75-DA0BAB77789E}">
      <dgm:prSet/>
      <dgm:spPr/>
      <dgm:t>
        <a:bodyPr/>
        <a:lstStyle/>
        <a:p>
          <a:endParaRPr lang="en-US"/>
        </a:p>
      </dgm:t>
    </dgm:pt>
    <dgm:pt modelId="{CB02C6A7-FE3E-4F54-A393-4FB9078BD827}" type="sibTrans" cxnId="{9A6AA31B-CDE8-4C49-BC75-DA0BAB77789E}">
      <dgm:prSet/>
      <dgm:spPr/>
      <dgm:t>
        <a:bodyPr/>
        <a:lstStyle/>
        <a:p>
          <a:endParaRPr lang="en-US"/>
        </a:p>
      </dgm:t>
    </dgm:pt>
    <dgm:pt modelId="{0C423C71-0993-477C-A296-8E0E69C0727E}">
      <dgm:prSet/>
      <dgm:spPr/>
      <dgm:t>
        <a:bodyPr/>
        <a:lstStyle/>
        <a:p>
          <a:r>
            <a:rPr lang="en-US" dirty="0"/>
            <a:t>Curitiba, Paraná, Brazil</a:t>
          </a:r>
        </a:p>
      </dgm:t>
    </dgm:pt>
    <dgm:pt modelId="{F0DC7B6E-79F7-4A8C-AAAC-CDEBD0A4E457}" type="parTrans" cxnId="{A8BDC55D-5E77-4ADD-A321-B4227C96AC73}">
      <dgm:prSet/>
      <dgm:spPr/>
      <dgm:t>
        <a:bodyPr/>
        <a:lstStyle/>
        <a:p>
          <a:endParaRPr lang="en-US"/>
        </a:p>
      </dgm:t>
    </dgm:pt>
    <dgm:pt modelId="{6113FD5E-FD15-470D-827E-F7F8BEACBB02}" type="sibTrans" cxnId="{A8BDC55D-5E77-4ADD-A321-B4227C96AC73}">
      <dgm:prSet/>
      <dgm:spPr/>
      <dgm:t>
        <a:bodyPr/>
        <a:lstStyle/>
        <a:p>
          <a:endParaRPr lang="en-US"/>
        </a:p>
      </dgm:t>
    </dgm:pt>
    <dgm:pt modelId="{DEF990F7-0388-9146-84F5-8E6AB88A5D80}">
      <dgm:prSet/>
      <dgm:spPr/>
      <dgm:t>
        <a:bodyPr/>
        <a:lstStyle/>
        <a:p>
          <a:r>
            <a:rPr lang="en-US" dirty="0">
              <a:hlinkClick xmlns:r="http://schemas.openxmlformats.org/officeDocument/2006/relationships" r:id="rId1"/>
            </a:rPr>
            <a:t>https://</a:t>
          </a:r>
          <a:r>
            <a:rPr lang="en-US" dirty="0" err="1">
              <a:hlinkClick xmlns:r="http://schemas.openxmlformats.org/officeDocument/2006/relationships" r:id="rId1"/>
            </a:rPr>
            <a:t>u.osu.edu</a:t>
          </a:r>
          <a:r>
            <a:rPr lang="en-US" dirty="0">
              <a:hlinkClick xmlns:r="http://schemas.openxmlformats.org/officeDocument/2006/relationships" r:id="rId1"/>
            </a:rPr>
            <a:t>/</a:t>
          </a:r>
          <a:r>
            <a:rPr lang="en-US" dirty="0" err="1">
              <a:hlinkClick xmlns:r="http://schemas.openxmlformats.org/officeDocument/2006/relationships" r:id="rId1"/>
            </a:rPr>
            <a:t>ipast</a:t>
          </a:r>
          <a:r>
            <a:rPr lang="en-US" dirty="0">
              <a:hlinkClick xmlns:r="http://schemas.openxmlformats.org/officeDocument/2006/relationships" r:id="rId1"/>
            </a:rPr>
            <a:t>/</a:t>
          </a:r>
          <a:endParaRPr lang="en-US" dirty="0"/>
        </a:p>
      </dgm:t>
    </dgm:pt>
    <dgm:pt modelId="{B40D5350-631E-0048-B0B8-DDB3FABE8809}" type="parTrans" cxnId="{086B32F0-C4A6-6347-9D71-AF7F8E6414BC}">
      <dgm:prSet/>
      <dgm:spPr/>
      <dgm:t>
        <a:bodyPr/>
        <a:lstStyle/>
        <a:p>
          <a:endParaRPr lang="en-US"/>
        </a:p>
      </dgm:t>
    </dgm:pt>
    <dgm:pt modelId="{8F423421-45A9-6E47-B430-A5072F52A168}" type="sibTrans" cxnId="{086B32F0-C4A6-6347-9D71-AF7F8E6414BC}">
      <dgm:prSet/>
      <dgm:spPr/>
      <dgm:t>
        <a:bodyPr/>
        <a:lstStyle/>
        <a:p>
          <a:endParaRPr lang="en-US"/>
        </a:p>
      </dgm:t>
    </dgm:pt>
    <dgm:pt modelId="{A3162F86-FE36-6743-94A7-8FE96B9A4718}" type="pres">
      <dgm:prSet presAssocID="{69420DFF-CE0D-4F5E-9B6F-5B7D62371BB7}" presName="vert0" presStyleCnt="0">
        <dgm:presLayoutVars>
          <dgm:dir/>
          <dgm:animOne val="branch"/>
          <dgm:animLvl val="lvl"/>
        </dgm:presLayoutVars>
      </dgm:prSet>
      <dgm:spPr/>
    </dgm:pt>
    <dgm:pt modelId="{BDEDDB59-1178-F446-A959-2D03CE667FF3}" type="pres">
      <dgm:prSet presAssocID="{1FA36A5E-B85B-4552-AC2A-B1E079261D87}" presName="thickLine" presStyleLbl="alignNode1" presStyleIdx="0" presStyleCnt="4"/>
      <dgm:spPr/>
    </dgm:pt>
    <dgm:pt modelId="{B2EA50BD-D839-5440-848D-D1EC398C4FC1}" type="pres">
      <dgm:prSet presAssocID="{1FA36A5E-B85B-4552-AC2A-B1E079261D87}" presName="horz1" presStyleCnt="0"/>
      <dgm:spPr/>
    </dgm:pt>
    <dgm:pt modelId="{ECE562BE-50AA-2F44-8A5C-C0BADD484EC8}" type="pres">
      <dgm:prSet presAssocID="{1FA36A5E-B85B-4552-AC2A-B1E079261D87}" presName="tx1" presStyleLbl="revTx" presStyleIdx="0" presStyleCnt="4"/>
      <dgm:spPr/>
    </dgm:pt>
    <dgm:pt modelId="{E2D0EDDA-307F-0C42-8E9A-A0AC8AD6563B}" type="pres">
      <dgm:prSet presAssocID="{1FA36A5E-B85B-4552-AC2A-B1E079261D87}" presName="vert1" presStyleCnt="0"/>
      <dgm:spPr/>
    </dgm:pt>
    <dgm:pt modelId="{82F95214-7038-D147-9197-BA3CBBF0F324}" type="pres">
      <dgm:prSet presAssocID="{A2C4000E-74D3-446D-8059-7B4B5A21E79D}" presName="thickLine" presStyleLbl="alignNode1" presStyleIdx="1" presStyleCnt="4"/>
      <dgm:spPr/>
    </dgm:pt>
    <dgm:pt modelId="{B9DF89A6-14D2-0242-9E43-43B2AAE1A21E}" type="pres">
      <dgm:prSet presAssocID="{A2C4000E-74D3-446D-8059-7B4B5A21E79D}" presName="horz1" presStyleCnt="0"/>
      <dgm:spPr/>
    </dgm:pt>
    <dgm:pt modelId="{A484F439-873A-124F-B218-DD35110C6B7D}" type="pres">
      <dgm:prSet presAssocID="{A2C4000E-74D3-446D-8059-7B4B5A21E79D}" presName="tx1" presStyleLbl="revTx" presStyleIdx="1" presStyleCnt="4"/>
      <dgm:spPr/>
    </dgm:pt>
    <dgm:pt modelId="{A3E35663-587E-1040-AB97-943226AFC89E}" type="pres">
      <dgm:prSet presAssocID="{A2C4000E-74D3-446D-8059-7B4B5A21E79D}" presName="vert1" presStyleCnt="0"/>
      <dgm:spPr/>
    </dgm:pt>
    <dgm:pt modelId="{41EC862A-0848-2A43-AB83-221581491D08}" type="pres">
      <dgm:prSet presAssocID="{0C423C71-0993-477C-A296-8E0E69C0727E}" presName="thickLine" presStyleLbl="alignNode1" presStyleIdx="2" presStyleCnt="4"/>
      <dgm:spPr/>
    </dgm:pt>
    <dgm:pt modelId="{613DF9A7-DD76-1F4C-A432-A05D9CC242A8}" type="pres">
      <dgm:prSet presAssocID="{0C423C71-0993-477C-A296-8E0E69C0727E}" presName="horz1" presStyleCnt="0"/>
      <dgm:spPr/>
    </dgm:pt>
    <dgm:pt modelId="{D82A16E5-2A7D-564F-9D6D-B211FB0D46E1}" type="pres">
      <dgm:prSet presAssocID="{0C423C71-0993-477C-A296-8E0E69C0727E}" presName="tx1" presStyleLbl="revTx" presStyleIdx="2" presStyleCnt="4"/>
      <dgm:spPr/>
    </dgm:pt>
    <dgm:pt modelId="{593078BB-71EF-A747-8068-462FB25FFA88}" type="pres">
      <dgm:prSet presAssocID="{0C423C71-0993-477C-A296-8E0E69C0727E}" presName="vert1" presStyleCnt="0"/>
      <dgm:spPr/>
    </dgm:pt>
    <dgm:pt modelId="{9597995C-52D9-E34F-9F92-75243E964989}" type="pres">
      <dgm:prSet presAssocID="{DEF990F7-0388-9146-84F5-8E6AB88A5D80}" presName="thickLine" presStyleLbl="alignNode1" presStyleIdx="3" presStyleCnt="4"/>
      <dgm:spPr/>
    </dgm:pt>
    <dgm:pt modelId="{93C33A03-3311-8B41-B033-438138C23980}" type="pres">
      <dgm:prSet presAssocID="{DEF990F7-0388-9146-84F5-8E6AB88A5D80}" presName="horz1" presStyleCnt="0"/>
      <dgm:spPr/>
    </dgm:pt>
    <dgm:pt modelId="{B73C19C4-B926-1840-B003-ED44D105D5CE}" type="pres">
      <dgm:prSet presAssocID="{DEF990F7-0388-9146-84F5-8E6AB88A5D80}" presName="tx1" presStyleLbl="revTx" presStyleIdx="3" presStyleCnt="4"/>
      <dgm:spPr/>
    </dgm:pt>
    <dgm:pt modelId="{B0FFF7DA-25BD-3540-9733-8012F9B493C4}" type="pres">
      <dgm:prSet presAssocID="{DEF990F7-0388-9146-84F5-8E6AB88A5D80}" presName="vert1" presStyleCnt="0"/>
      <dgm:spPr/>
    </dgm:pt>
  </dgm:ptLst>
  <dgm:cxnLst>
    <dgm:cxn modelId="{3B16DF19-2338-41DB-B3B4-D9B12974FC98}" srcId="{69420DFF-CE0D-4F5E-9B6F-5B7D62371BB7}" destId="{1FA36A5E-B85B-4552-AC2A-B1E079261D87}" srcOrd="0" destOrd="0" parTransId="{0257EF7D-184E-4093-90D2-A2DD84EBC5C1}" sibTransId="{80C9BBA7-D8C7-4C34-BD69-251B7B11F06F}"/>
    <dgm:cxn modelId="{9A6AA31B-CDE8-4C49-BC75-DA0BAB77789E}" srcId="{69420DFF-CE0D-4F5E-9B6F-5B7D62371BB7}" destId="{A2C4000E-74D3-446D-8059-7B4B5A21E79D}" srcOrd="1" destOrd="0" parTransId="{62F0E76A-9B92-4000-AFD3-CB6F6BF8E0D2}" sibTransId="{CB02C6A7-FE3E-4F54-A393-4FB9078BD827}"/>
    <dgm:cxn modelId="{D10D622A-89AF-544C-A017-222244C73EF0}" type="presOf" srcId="{DEF990F7-0388-9146-84F5-8E6AB88A5D80}" destId="{B73C19C4-B926-1840-B003-ED44D105D5CE}" srcOrd="0" destOrd="0" presId="urn:microsoft.com/office/officeart/2008/layout/LinedList"/>
    <dgm:cxn modelId="{C59B6057-C3FA-6C4C-ACD0-606F3C2C03F3}" type="presOf" srcId="{1FA36A5E-B85B-4552-AC2A-B1E079261D87}" destId="{ECE562BE-50AA-2F44-8A5C-C0BADD484EC8}" srcOrd="0" destOrd="0" presId="urn:microsoft.com/office/officeart/2008/layout/LinedList"/>
    <dgm:cxn modelId="{B02A2C5A-36ED-2849-B811-91A6C5FBD7D3}" type="presOf" srcId="{A2C4000E-74D3-446D-8059-7B4B5A21E79D}" destId="{A484F439-873A-124F-B218-DD35110C6B7D}" srcOrd="0" destOrd="0" presId="urn:microsoft.com/office/officeart/2008/layout/LinedList"/>
    <dgm:cxn modelId="{A8BDC55D-5E77-4ADD-A321-B4227C96AC73}" srcId="{69420DFF-CE0D-4F5E-9B6F-5B7D62371BB7}" destId="{0C423C71-0993-477C-A296-8E0E69C0727E}" srcOrd="2" destOrd="0" parTransId="{F0DC7B6E-79F7-4A8C-AAAC-CDEBD0A4E457}" sibTransId="{6113FD5E-FD15-470D-827E-F7F8BEACBB02}"/>
    <dgm:cxn modelId="{CA3E596F-15E8-3E4E-BCB3-275768298E9E}" type="presOf" srcId="{0C423C71-0993-477C-A296-8E0E69C0727E}" destId="{D82A16E5-2A7D-564F-9D6D-B211FB0D46E1}" srcOrd="0" destOrd="0" presId="urn:microsoft.com/office/officeart/2008/layout/LinedList"/>
    <dgm:cxn modelId="{77A59DB2-B296-C947-89F0-80D9AB5C3339}" type="presOf" srcId="{69420DFF-CE0D-4F5E-9B6F-5B7D62371BB7}" destId="{A3162F86-FE36-6743-94A7-8FE96B9A4718}" srcOrd="0" destOrd="0" presId="urn:microsoft.com/office/officeart/2008/layout/LinedList"/>
    <dgm:cxn modelId="{086B32F0-C4A6-6347-9D71-AF7F8E6414BC}" srcId="{69420DFF-CE0D-4F5E-9B6F-5B7D62371BB7}" destId="{DEF990F7-0388-9146-84F5-8E6AB88A5D80}" srcOrd="3" destOrd="0" parTransId="{B40D5350-631E-0048-B0B8-DDB3FABE8809}" sibTransId="{8F423421-45A9-6E47-B430-A5072F52A168}"/>
    <dgm:cxn modelId="{C76E016F-53DE-044D-AD9D-F1A41D6585C4}" type="presParOf" srcId="{A3162F86-FE36-6743-94A7-8FE96B9A4718}" destId="{BDEDDB59-1178-F446-A959-2D03CE667FF3}" srcOrd="0" destOrd="0" presId="urn:microsoft.com/office/officeart/2008/layout/LinedList"/>
    <dgm:cxn modelId="{858D8E68-7F25-3A4D-B656-2D79EAB01AF3}" type="presParOf" srcId="{A3162F86-FE36-6743-94A7-8FE96B9A4718}" destId="{B2EA50BD-D839-5440-848D-D1EC398C4FC1}" srcOrd="1" destOrd="0" presId="urn:microsoft.com/office/officeart/2008/layout/LinedList"/>
    <dgm:cxn modelId="{C2B1B894-1CE9-0B4F-9610-61EF3D32DADE}" type="presParOf" srcId="{B2EA50BD-D839-5440-848D-D1EC398C4FC1}" destId="{ECE562BE-50AA-2F44-8A5C-C0BADD484EC8}" srcOrd="0" destOrd="0" presId="urn:microsoft.com/office/officeart/2008/layout/LinedList"/>
    <dgm:cxn modelId="{55AD08AB-BCE5-AC4D-A980-FBDE4FA9B4F0}" type="presParOf" srcId="{B2EA50BD-D839-5440-848D-D1EC398C4FC1}" destId="{E2D0EDDA-307F-0C42-8E9A-A0AC8AD6563B}" srcOrd="1" destOrd="0" presId="urn:microsoft.com/office/officeart/2008/layout/LinedList"/>
    <dgm:cxn modelId="{A5030154-DC5F-B147-8C55-9B69CF1265CF}" type="presParOf" srcId="{A3162F86-FE36-6743-94A7-8FE96B9A4718}" destId="{82F95214-7038-D147-9197-BA3CBBF0F324}" srcOrd="2" destOrd="0" presId="urn:microsoft.com/office/officeart/2008/layout/LinedList"/>
    <dgm:cxn modelId="{A05E9C16-393D-D046-8855-11DF514A71B4}" type="presParOf" srcId="{A3162F86-FE36-6743-94A7-8FE96B9A4718}" destId="{B9DF89A6-14D2-0242-9E43-43B2AAE1A21E}" srcOrd="3" destOrd="0" presId="urn:microsoft.com/office/officeart/2008/layout/LinedList"/>
    <dgm:cxn modelId="{B729EC1B-B277-3A43-926E-D39A2DA90EBF}" type="presParOf" srcId="{B9DF89A6-14D2-0242-9E43-43B2AAE1A21E}" destId="{A484F439-873A-124F-B218-DD35110C6B7D}" srcOrd="0" destOrd="0" presId="urn:microsoft.com/office/officeart/2008/layout/LinedList"/>
    <dgm:cxn modelId="{98D286E6-A555-2841-A966-78BDF5BA524E}" type="presParOf" srcId="{B9DF89A6-14D2-0242-9E43-43B2AAE1A21E}" destId="{A3E35663-587E-1040-AB97-943226AFC89E}" srcOrd="1" destOrd="0" presId="urn:microsoft.com/office/officeart/2008/layout/LinedList"/>
    <dgm:cxn modelId="{E8B898C8-01E7-6E49-B9E7-D86E863AFFC3}" type="presParOf" srcId="{A3162F86-FE36-6743-94A7-8FE96B9A4718}" destId="{41EC862A-0848-2A43-AB83-221581491D08}" srcOrd="4" destOrd="0" presId="urn:microsoft.com/office/officeart/2008/layout/LinedList"/>
    <dgm:cxn modelId="{A712EF93-5CA9-5C47-A644-F4994B14BB1B}" type="presParOf" srcId="{A3162F86-FE36-6743-94A7-8FE96B9A4718}" destId="{613DF9A7-DD76-1F4C-A432-A05D9CC242A8}" srcOrd="5" destOrd="0" presId="urn:microsoft.com/office/officeart/2008/layout/LinedList"/>
    <dgm:cxn modelId="{D1D4C110-786C-B043-9BEC-08C747441781}" type="presParOf" srcId="{613DF9A7-DD76-1F4C-A432-A05D9CC242A8}" destId="{D82A16E5-2A7D-564F-9D6D-B211FB0D46E1}" srcOrd="0" destOrd="0" presId="urn:microsoft.com/office/officeart/2008/layout/LinedList"/>
    <dgm:cxn modelId="{151FC4CE-5AAD-994F-8DD2-40767E99BFB2}" type="presParOf" srcId="{613DF9A7-DD76-1F4C-A432-A05D9CC242A8}" destId="{593078BB-71EF-A747-8068-462FB25FFA88}" srcOrd="1" destOrd="0" presId="urn:microsoft.com/office/officeart/2008/layout/LinedList"/>
    <dgm:cxn modelId="{6C1F8B1C-0A94-6A4D-863E-CDED6CE5CB02}" type="presParOf" srcId="{A3162F86-FE36-6743-94A7-8FE96B9A4718}" destId="{9597995C-52D9-E34F-9F92-75243E964989}" srcOrd="6" destOrd="0" presId="urn:microsoft.com/office/officeart/2008/layout/LinedList"/>
    <dgm:cxn modelId="{0BDC223D-A893-BE42-A449-69524F0DE3DF}" type="presParOf" srcId="{A3162F86-FE36-6743-94A7-8FE96B9A4718}" destId="{93C33A03-3311-8B41-B033-438138C23980}" srcOrd="7" destOrd="0" presId="urn:microsoft.com/office/officeart/2008/layout/LinedList"/>
    <dgm:cxn modelId="{11882B5F-0885-CC46-AEEB-7B00F4324498}" type="presParOf" srcId="{93C33A03-3311-8B41-B033-438138C23980}" destId="{B73C19C4-B926-1840-B003-ED44D105D5CE}" srcOrd="0" destOrd="0" presId="urn:microsoft.com/office/officeart/2008/layout/LinedList"/>
    <dgm:cxn modelId="{720F574B-51A7-F042-954A-317C3C578866}" type="presParOf" srcId="{93C33A03-3311-8B41-B033-438138C23980}" destId="{B0FFF7DA-25BD-3540-9733-8012F9B493C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EDDB59-1178-F446-A959-2D03CE667FF3}">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E562BE-50AA-2F44-8A5C-C0BADD484EC8}">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Portuguese version of SSAST (30+ years in Latin America and Spain)</a:t>
          </a:r>
        </a:p>
      </dsp:txBody>
      <dsp:txXfrm>
        <a:off x="0" y="0"/>
        <a:ext cx="6900512" cy="1384035"/>
      </dsp:txXfrm>
    </dsp:sp>
    <dsp:sp modelId="{82F95214-7038-D147-9197-BA3CBBF0F324}">
      <dsp:nvSpPr>
        <dsp:cNvPr id="0" name=""/>
        <dsp:cNvSpPr/>
      </dsp:nvSpPr>
      <dsp:spPr>
        <a:xfrm>
          <a:off x="0" y="1384035"/>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84F439-873A-124F-B218-DD35110C6B7D}">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First version was slated for summer 2020</a:t>
          </a:r>
        </a:p>
      </dsp:txBody>
      <dsp:txXfrm>
        <a:off x="0" y="1384035"/>
        <a:ext cx="6900512" cy="1384035"/>
      </dsp:txXfrm>
    </dsp:sp>
    <dsp:sp modelId="{41EC862A-0848-2A43-AB83-221581491D08}">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2A16E5-2A7D-564F-9D6D-B211FB0D46E1}">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t>Curitiba, Paraná, Brazil</a:t>
          </a:r>
        </a:p>
      </dsp:txBody>
      <dsp:txXfrm>
        <a:off x="0" y="2768070"/>
        <a:ext cx="6900512" cy="1384035"/>
      </dsp:txXfrm>
    </dsp:sp>
    <dsp:sp modelId="{9597995C-52D9-E34F-9F92-75243E964989}">
      <dsp:nvSpPr>
        <dsp:cNvPr id="0" name=""/>
        <dsp:cNvSpPr/>
      </dsp:nvSpPr>
      <dsp:spPr>
        <a:xfrm>
          <a:off x="0" y="4152105"/>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3C19C4-B926-1840-B003-ED44D105D5CE}">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hlinkClick xmlns:r="http://schemas.openxmlformats.org/officeDocument/2006/relationships" r:id="rId1"/>
            </a:rPr>
            <a:t>https://</a:t>
          </a:r>
          <a:r>
            <a:rPr lang="en-US" sz="3800" kern="1200" dirty="0" err="1">
              <a:hlinkClick xmlns:r="http://schemas.openxmlformats.org/officeDocument/2006/relationships" r:id="rId1"/>
            </a:rPr>
            <a:t>u.osu.edu</a:t>
          </a:r>
          <a:r>
            <a:rPr lang="en-US" sz="3800" kern="1200" dirty="0">
              <a:hlinkClick xmlns:r="http://schemas.openxmlformats.org/officeDocument/2006/relationships" r:id="rId1"/>
            </a:rPr>
            <a:t>/</a:t>
          </a:r>
          <a:r>
            <a:rPr lang="en-US" sz="3800" kern="1200" dirty="0" err="1">
              <a:hlinkClick xmlns:r="http://schemas.openxmlformats.org/officeDocument/2006/relationships" r:id="rId1"/>
            </a:rPr>
            <a:t>ipast</a:t>
          </a:r>
          <a:r>
            <a:rPr lang="en-US" sz="3800" kern="1200" dirty="0">
              <a:hlinkClick xmlns:r="http://schemas.openxmlformats.org/officeDocument/2006/relationships" r:id="rId1"/>
            </a:rPr>
            <a:t>/</a:t>
          </a:r>
          <a:endParaRPr lang="en-US" sz="3800" kern="1200" dirty="0"/>
        </a:p>
      </dsp:txBody>
      <dsp:txXfrm>
        <a:off x="0" y="4152105"/>
        <a:ext cx="6900512" cy="138403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53B2A-0C37-7245-9D54-39429D4D68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C5CEB7-06F7-CB4C-83EB-85D02DE14D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EF9B5B-CCA4-D141-BE46-076D3A4D5752}"/>
              </a:ext>
            </a:extLst>
          </p:cNvPr>
          <p:cNvSpPr>
            <a:spLocks noGrp="1"/>
          </p:cNvSpPr>
          <p:nvPr>
            <p:ph type="dt" sz="half" idx="10"/>
          </p:nvPr>
        </p:nvSpPr>
        <p:spPr/>
        <p:txBody>
          <a:bodyPr/>
          <a:lstStyle/>
          <a:p>
            <a:fld id="{9D78C45D-EDF7-284B-AE99-F48BA6CA9C81}" type="datetimeFigureOut">
              <a:rPr lang="en-US" smtClean="0"/>
              <a:t>7/31/21</a:t>
            </a:fld>
            <a:endParaRPr lang="en-US"/>
          </a:p>
        </p:txBody>
      </p:sp>
      <p:sp>
        <p:nvSpPr>
          <p:cNvPr id="5" name="Footer Placeholder 4">
            <a:extLst>
              <a:ext uri="{FF2B5EF4-FFF2-40B4-BE49-F238E27FC236}">
                <a16:creationId xmlns:a16="http://schemas.microsoft.com/office/drawing/2014/main" id="{DA1EC86B-657B-7340-BC10-B8A053556C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2C7495-DB91-D643-BBD5-9AFB6A628DAE}"/>
              </a:ext>
            </a:extLst>
          </p:cNvPr>
          <p:cNvSpPr>
            <a:spLocks noGrp="1"/>
          </p:cNvSpPr>
          <p:nvPr>
            <p:ph type="sldNum" sz="quarter" idx="12"/>
          </p:nvPr>
        </p:nvSpPr>
        <p:spPr/>
        <p:txBody>
          <a:bodyPr/>
          <a:lstStyle/>
          <a:p>
            <a:fld id="{1C218FE8-3CD9-1E46-819F-1EEA0A73E0E5}" type="slidenum">
              <a:rPr lang="en-US" smtClean="0"/>
              <a:t>‹#›</a:t>
            </a:fld>
            <a:endParaRPr lang="en-US"/>
          </a:p>
        </p:txBody>
      </p:sp>
    </p:spTree>
    <p:extLst>
      <p:ext uri="{BB962C8B-B14F-4D97-AF65-F5344CB8AC3E}">
        <p14:creationId xmlns:p14="http://schemas.microsoft.com/office/powerpoint/2010/main" val="669585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C8512-E8BC-A64A-B3E0-F6D0AC89E7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EF43F1-7807-F34B-8FC9-63050063CF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703AB9-F959-774F-9B00-9DC6D2D8882F}"/>
              </a:ext>
            </a:extLst>
          </p:cNvPr>
          <p:cNvSpPr>
            <a:spLocks noGrp="1"/>
          </p:cNvSpPr>
          <p:nvPr>
            <p:ph type="dt" sz="half" idx="10"/>
          </p:nvPr>
        </p:nvSpPr>
        <p:spPr/>
        <p:txBody>
          <a:bodyPr/>
          <a:lstStyle/>
          <a:p>
            <a:fld id="{9D78C45D-EDF7-284B-AE99-F48BA6CA9C81}" type="datetimeFigureOut">
              <a:rPr lang="en-US" smtClean="0"/>
              <a:t>7/31/21</a:t>
            </a:fld>
            <a:endParaRPr lang="en-US"/>
          </a:p>
        </p:txBody>
      </p:sp>
      <p:sp>
        <p:nvSpPr>
          <p:cNvPr id="5" name="Footer Placeholder 4">
            <a:extLst>
              <a:ext uri="{FF2B5EF4-FFF2-40B4-BE49-F238E27FC236}">
                <a16:creationId xmlns:a16="http://schemas.microsoft.com/office/drawing/2014/main" id="{AB6AE4AF-35B3-0A4A-9FD9-EAB10BFE8F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CE8D2B-1C88-D74C-A428-2718BF277303}"/>
              </a:ext>
            </a:extLst>
          </p:cNvPr>
          <p:cNvSpPr>
            <a:spLocks noGrp="1"/>
          </p:cNvSpPr>
          <p:nvPr>
            <p:ph type="sldNum" sz="quarter" idx="12"/>
          </p:nvPr>
        </p:nvSpPr>
        <p:spPr/>
        <p:txBody>
          <a:bodyPr/>
          <a:lstStyle/>
          <a:p>
            <a:fld id="{1C218FE8-3CD9-1E46-819F-1EEA0A73E0E5}" type="slidenum">
              <a:rPr lang="en-US" smtClean="0"/>
              <a:t>‹#›</a:t>
            </a:fld>
            <a:endParaRPr lang="en-US"/>
          </a:p>
        </p:txBody>
      </p:sp>
    </p:spTree>
    <p:extLst>
      <p:ext uri="{BB962C8B-B14F-4D97-AF65-F5344CB8AC3E}">
        <p14:creationId xmlns:p14="http://schemas.microsoft.com/office/powerpoint/2010/main" val="404736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52203C-19BB-544E-9876-A4CD88E57F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DEFCE1-F1C9-6E4A-B3A2-139D1B427C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429D4-F36D-0445-8E2E-DFCCF0701BD4}"/>
              </a:ext>
            </a:extLst>
          </p:cNvPr>
          <p:cNvSpPr>
            <a:spLocks noGrp="1"/>
          </p:cNvSpPr>
          <p:nvPr>
            <p:ph type="dt" sz="half" idx="10"/>
          </p:nvPr>
        </p:nvSpPr>
        <p:spPr/>
        <p:txBody>
          <a:bodyPr/>
          <a:lstStyle/>
          <a:p>
            <a:fld id="{9D78C45D-EDF7-284B-AE99-F48BA6CA9C81}" type="datetimeFigureOut">
              <a:rPr lang="en-US" smtClean="0"/>
              <a:t>7/31/21</a:t>
            </a:fld>
            <a:endParaRPr lang="en-US"/>
          </a:p>
        </p:txBody>
      </p:sp>
      <p:sp>
        <p:nvSpPr>
          <p:cNvPr id="5" name="Footer Placeholder 4">
            <a:extLst>
              <a:ext uri="{FF2B5EF4-FFF2-40B4-BE49-F238E27FC236}">
                <a16:creationId xmlns:a16="http://schemas.microsoft.com/office/drawing/2014/main" id="{625A3331-0B4D-6D47-8065-F8F3608B55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7810FE-85EB-4C47-8845-756780D98675}"/>
              </a:ext>
            </a:extLst>
          </p:cNvPr>
          <p:cNvSpPr>
            <a:spLocks noGrp="1"/>
          </p:cNvSpPr>
          <p:nvPr>
            <p:ph type="sldNum" sz="quarter" idx="12"/>
          </p:nvPr>
        </p:nvSpPr>
        <p:spPr/>
        <p:txBody>
          <a:bodyPr/>
          <a:lstStyle/>
          <a:p>
            <a:fld id="{1C218FE8-3CD9-1E46-819F-1EEA0A73E0E5}" type="slidenum">
              <a:rPr lang="en-US" smtClean="0"/>
              <a:t>‹#›</a:t>
            </a:fld>
            <a:endParaRPr lang="en-US"/>
          </a:p>
        </p:txBody>
      </p:sp>
    </p:spTree>
    <p:extLst>
      <p:ext uri="{BB962C8B-B14F-4D97-AF65-F5344CB8AC3E}">
        <p14:creationId xmlns:p14="http://schemas.microsoft.com/office/powerpoint/2010/main" val="114936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3B561-2176-2649-B1C6-9A9D21C33C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DBBEFA-CF3E-7D43-82E0-5F130B9B47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1BBF2A-67FF-4A4B-BA85-A0CD0C7CDF40}"/>
              </a:ext>
            </a:extLst>
          </p:cNvPr>
          <p:cNvSpPr>
            <a:spLocks noGrp="1"/>
          </p:cNvSpPr>
          <p:nvPr>
            <p:ph type="dt" sz="half" idx="10"/>
          </p:nvPr>
        </p:nvSpPr>
        <p:spPr/>
        <p:txBody>
          <a:bodyPr/>
          <a:lstStyle/>
          <a:p>
            <a:fld id="{9D78C45D-EDF7-284B-AE99-F48BA6CA9C81}" type="datetimeFigureOut">
              <a:rPr lang="en-US" smtClean="0"/>
              <a:t>7/31/21</a:t>
            </a:fld>
            <a:endParaRPr lang="en-US"/>
          </a:p>
        </p:txBody>
      </p:sp>
      <p:sp>
        <p:nvSpPr>
          <p:cNvPr id="5" name="Footer Placeholder 4">
            <a:extLst>
              <a:ext uri="{FF2B5EF4-FFF2-40B4-BE49-F238E27FC236}">
                <a16:creationId xmlns:a16="http://schemas.microsoft.com/office/drawing/2014/main" id="{B7A9D861-6A38-BB41-AB6F-AB38555A1D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DE0E0B-1880-6441-ACFB-7009E76635B8}"/>
              </a:ext>
            </a:extLst>
          </p:cNvPr>
          <p:cNvSpPr>
            <a:spLocks noGrp="1"/>
          </p:cNvSpPr>
          <p:nvPr>
            <p:ph type="sldNum" sz="quarter" idx="12"/>
          </p:nvPr>
        </p:nvSpPr>
        <p:spPr/>
        <p:txBody>
          <a:bodyPr/>
          <a:lstStyle/>
          <a:p>
            <a:fld id="{1C218FE8-3CD9-1E46-819F-1EEA0A73E0E5}" type="slidenum">
              <a:rPr lang="en-US" smtClean="0"/>
              <a:t>‹#›</a:t>
            </a:fld>
            <a:endParaRPr lang="en-US"/>
          </a:p>
        </p:txBody>
      </p:sp>
    </p:spTree>
    <p:extLst>
      <p:ext uri="{BB962C8B-B14F-4D97-AF65-F5344CB8AC3E}">
        <p14:creationId xmlns:p14="http://schemas.microsoft.com/office/powerpoint/2010/main" val="298977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4E66E-3180-5340-8CEB-853B1DE877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B50AFD-3A4C-9A4B-B08C-EDBD6C2FA3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116730-A201-EA48-A7A5-0EC9E7A10199}"/>
              </a:ext>
            </a:extLst>
          </p:cNvPr>
          <p:cNvSpPr>
            <a:spLocks noGrp="1"/>
          </p:cNvSpPr>
          <p:nvPr>
            <p:ph type="dt" sz="half" idx="10"/>
          </p:nvPr>
        </p:nvSpPr>
        <p:spPr/>
        <p:txBody>
          <a:bodyPr/>
          <a:lstStyle/>
          <a:p>
            <a:fld id="{9D78C45D-EDF7-284B-AE99-F48BA6CA9C81}" type="datetimeFigureOut">
              <a:rPr lang="en-US" smtClean="0"/>
              <a:t>7/31/21</a:t>
            </a:fld>
            <a:endParaRPr lang="en-US"/>
          </a:p>
        </p:txBody>
      </p:sp>
      <p:sp>
        <p:nvSpPr>
          <p:cNvPr id="5" name="Footer Placeholder 4">
            <a:extLst>
              <a:ext uri="{FF2B5EF4-FFF2-40B4-BE49-F238E27FC236}">
                <a16:creationId xmlns:a16="http://schemas.microsoft.com/office/drawing/2014/main" id="{1816B967-08A4-B34C-BC26-DA638AD4AA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FB3EFA-223D-9D4B-BDD8-E90DCC082ABD}"/>
              </a:ext>
            </a:extLst>
          </p:cNvPr>
          <p:cNvSpPr>
            <a:spLocks noGrp="1"/>
          </p:cNvSpPr>
          <p:nvPr>
            <p:ph type="sldNum" sz="quarter" idx="12"/>
          </p:nvPr>
        </p:nvSpPr>
        <p:spPr/>
        <p:txBody>
          <a:bodyPr/>
          <a:lstStyle/>
          <a:p>
            <a:fld id="{1C218FE8-3CD9-1E46-819F-1EEA0A73E0E5}" type="slidenum">
              <a:rPr lang="en-US" smtClean="0"/>
              <a:t>‹#›</a:t>
            </a:fld>
            <a:endParaRPr lang="en-US"/>
          </a:p>
        </p:txBody>
      </p:sp>
    </p:spTree>
    <p:extLst>
      <p:ext uri="{BB962C8B-B14F-4D97-AF65-F5344CB8AC3E}">
        <p14:creationId xmlns:p14="http://schemas.microsoft.com/office/powerpoint/2010/main" val="1993281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9FD69-11B8-E040-BA75-1C278D56BA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F93DFD-E222-8543-8DB1-E2B6B903097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DF29DC-737C-8648-8E87-683159D52E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1EE73A-4AED-4742-8688-29BC9C2BF206}"/>
              </a:ext>
            </a:extLst>
          </p:cNvPr>
          <p:cNvSpPr>
            <a:spLocks noGrp="1"/>
          </p:cNvSpPr>
          <p:nvPr>
            <p:ph type="dt" sz="half" idx="10"/>
          </p:nvPr>
        </p:nvSpPr>
        <p:spPr/>
        <p:txBody>
          <a:bodyPr/>
          <a:lstStyle/>
          <a:p>
            <a:fld id="{9D78C45D-EDF7-284B-AE99-F48BA6CA9C81}" type="datetimeFigureOut">
              <a:rPr lang="en-US" smtClean="0"/>
              <a:t>7/31/21</a:t>
            </a:fld>
            <a:endParaRPr lang="en-US"/>
          </a:p>
        </p:txBody>
      </p:sp>
      <p:sp>
        <p:nvSpPr>
          <p:cNvPr id="6" name="Footer Placeholder 5">
            <a:extLst>
              <a:ext uri="{FF2B5EF4-FFF2-40B4-BE49-F238E27FC236}">
                <a16:creationId xmlns:a16="http://schemas.microsoft.com/office/drawing/2014/main" id="{7315A9DE-7CD2-F44D-9A23-C338804F87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8CD854-4676-584F-8A57-EF457E30307A}"/>
              </a:ext>
            </a:extLst>
          </p:cNvPr>
          <p:cNvSpPr>
            <a:spLocks noGrp="1"/>
          </p:cNvSpPr>
          <p:nvPr>
            <p:ph type="sldNum" sz="quarter" idx="12"/>
          </p:nvPr>
        </p:nvSpPr>
        <p:spPr/>
        <p:txBody>
          <a:bodyPr/>
          <a:lstStyle/>
          <a:p>
            <a:fld id="{1C218FE8-3CD9-1E46-819F-1EEA0A73E0E5}" type="slidenum">
              <a:rPr lang="en-US" smtClean="0"/>
              <a:t>‹#›</a:t>
            </a:fld>
            <a:endParaRPr lang="en-US"/>
          </a:p>
        </p:txBody>
      </p:sp>
    </p:spTree>
    <p:extLst>
      <p:ext uri="{BB962C8B-B14F-4D97-AF65-F5344CB8AC3E}">
        <p14:creationId xmlns:p14="http://schemas.microsoft.com/office/powerpoint/2010/main" val="2646927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96C1-D63F-BD41-9B57-6CD31CAB26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A887DF-E471-4F4C-A55D-3FF271B6BC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A32621-6D67-A54C-90E3-9C93D8C639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162AD9-D78E-FB43-8E7D-B4D0304FB7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939B4F-E9CA-9541-B1C8-031CE989E3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8FAC32-CF6F-5D43-BB4B-814EC39D2D4C}"/>
              </a:ext>
            </a:extLst>
          </p:cNvPr>
          <p:cNvSpPr>
            <a:spLocks noGrp="1"/>
          </p:cNvSpPr>
          <p:nvPr>
            <p:ph type="dt" sz="half" idx="10"/>
          </p:nvPr>
        </p:nvSpPr>
        <p:spPr/>
        <p:txBody>
          <a:bodyPr/>
          <a:lstStyle/>
          <a:p>
            <a:fld id="{9D78C45D-EDF7-284B-AE99-F48BA6CA9C81}" type="datetimeFigureOut">
              <a:rPr lang="en-US" smtClean="0"/>
              <a:t>7/31/21</a:t>
            </a:fld>
            <a:endParaRPr lang="en-US"/>
          </a:p>
        </p:txBody>
      </p:sp>
      <p:sp>
        <p:nvSpPr>
          <p:cNvPr id="8" name="Footer Placeholder 7">
            <a:extLst>
              <a:ext uri="{FF2B5EF4-FFF2-40B4-BE49-F238E27FC236}">
                <a16:creationId xmlns:a16="http://schemas.microsoft.com/office/drawing/2014/main" id="{9F286374-1A1A-8C47-9C00-CF75637B60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2A4466-5DEB-5D42-9A1C-79A74369192C}"/>
              </a:ext>
            </a:extLst>
          </p:cNvPr>
          <p:cNvSpPr>
            <a:spLocks noGrp="1"/>
          </p:cNvSpPr>
          <p:nvPr>
            <p:ph type="sldNum" sz="quarter" idx="12"/>
          </p:nvPr>
        </p:nvSpPr>
        <p:spPr/>
        <p:txBody>
          <a:bodyPr/>
          <a:lstStyle/>
          <a:p>
            <a:fld id="{1C218FE8-3CD9-1E46-819F-1EEA0A73E0E5}" type="slidenum">
              <a:rPr lang="en-US" smtClean="0"/>
              <a:t>‹#›</a:t>
            </a:fld>
            <a:endParaRPr lang="en-US"/>
          </a:p>
        </p:txBody>
      </p:sp>
    </p:spTree>
    <p:extLst>
      <p:ext uri="{BB962C8B-B14F-4D97-AF65-F5344CB8AC3E}">
        <p14:creationId xmlns:p14="http://schemas.microsoft.com/office/powerpoint/2010/main" val="3381245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2B5C3-3625-3342-8B5C-DB59FA5114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CC8726-4B20-844A-A8E1-8643DF7757A7}"/>
              </a:ext>
            </a:extLst>
          </p:cNvPr>
          <p:cNvSpPr>
            <a:spLocks noGrp="1"/>
          </p:cNvSpPr>
          <p:nvPr>
            <p:ph type="dt" sz="half" idx="10"/>
          </p:nvPr>
        </p:nvSpPr>
        <p:spPr/>
        <p:txBody>
          <a:bodyPr/>
          <a:lstStyle/>
          <a:p>
            <a:fld id="{9D78C45D-EDF7-284B-AE99-F48BA6CA9C81}" type="datetimeFigureOut">
              <a:rPr lang="en-US" smtClean="0"/>
              <a:t>7/31/21</a:t>
            </a:fld>
            <a:endParaRPr lang="en-US"/>
          </a:p>
        </p:txBody>
      </p:sp>
      <p:sp>
        <p:nvSpPr>
          <p:cNvPr id="4" name="Footer Placeholder 3">
            <a:extLst>
              <a:ext uri="{FF2B5EF4-FFF2-40B4-BE49-F238E27FC236}">
                <a16:creationId xmlns:a16="http://schemas.microsoft.com/office/drawing/2014/main" id="{875F9DE1-D68C-6D43-AFA0-0D3B08F14F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3D7C51-3ECC-F940-8307-BA194102F7C8}"/>
              </a:ext>
            </a:extLst>
          </p:cNvPr>
          <p:cNvSpPr>
            <a:spLocks noGrp="1"/>
          </p:cNvSpPr>
          <p:nvPr>
            <p:ph type="sldNum" sz="quarter" idx="12"/>
          </p:nvPr>
        </p:nvSpPr>
        <p:spPr/>
        <p:txBody>
          <a:bodyPr/>
          <a:lstStyle/>
          <a:p>
            <a:fld id="{1C218FE8-3CD9-1E46-819F-1EEA0A73E0E5}" type="slidenum">
              <a:rPr lang="en-US" smtClean="0"/>
              <a:t>‹#›</a:t>
            </a:fld>
            <a:endParaRPr lang="en-US"/>
          </a:p>
        </p:txBody>
      </p:sp>
    </p:spTree>
    <p:extLst>
      <p:ext uri="{BB962C8B-B14F-4D97-AF65-F5344CB8AC3E}">
        <p14:creationId xmlns:p14="http://schemas.microsoft.com/office/powerpoint/2010/main" val="2673924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8B7C22-C505-A645-91AC-FA24A85C4B14}"/>
              </a:ext>
            </a:extLst>
          </p:cNvPr>
          <p:cNvSpPr>
            <a:spLocks noGrp="1"/>
          </p:cNvSpPr>
          <p:nvPr>
            <p:ph type="dt" sz="half" idx="10"/>
          </p:nvPr>
        </p:nvSpPr>
        <p:spPr/>
        <p:txBody>
          <a:bodyPr/>
          <a:lstStyle/>
          <a:p>
            <a:fld id="{9D78C45D-EDF7-284B-AE99-F48BA6CA9C81}" type="datetimeFigureOut">
              <a:rPr lang="en-US" smtClean="0"/>
              <a:t>7/31/21</a:t>
            </a:fld>
            <a:endParaRPr lang="en-US"/>
          </a:p>
        </p:txBody>
      </p:sp>
      <p:sp>
        <p:nvSpPr>
          <p:cNvPr id="3" name="Footer Placeholder 2">
            <a:extLst>
              <a:ext uri="{FF2B5EF4-FFF2-40B4-BE49-F238E27FC236}">
                <a16:creationId xmlns:a16="http://schemas.microsoft.com/office/drawing/2014/main" id="{E7E21104-D449-4245-B6BA-C3CE439329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79B846-23CB-0B42-9FF2-784AC4FEADB9}"/>
              </a:ext>
            </a:extLst>
          </p:cNvPr>
          <p:cNvSpPr>
            <a:spLocks noGrp="1"/>
          </p:cNvSpPr>
          <p:nvPr>
            <p:ph type="sldNum" sz="quarter" idx="12"/>
          </p:nvPr>
        </p:nvSpPr>
        <p:spPr/>
        <p:txBody>
          <a:bodyPr/>
          <a:lstStyle/>
          <a:p>
            <a:fld id="{1C218FE8-3CD9-1E46-819F-1EEA0A73E0E5}" type="slidenum">
              <a:rPr lang="en-US" smtClean="0"/>
              <a:t>‹#›</a:t>
            </a:fld>
            <a:endParaRPr lang="en-US"/>
          </a:p>
        </p:txBody>
      </p:sp>
    </p:spTree>
    <p:extLst>
      <p:ext uri="{BB962C8B-B14F-4D97-AF65-F5344CB8AC3E}">
        <p14:creationId xmlns:p14="http://schemas.microsoft.com/office/powerpoint/2010/main" val="675347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C57BA-2DDE-904D-BA46-994B1365A1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57CE77-CD64-8748-ABBE-7699F4D283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E10D84-A216-4346-8FE2-58712556A8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A51B3D-6B49-8345-BF5C-66F9734365CB}"/>
              </a:ext>
            </a:extLst>
          </p:cNvPr>
          <p:cNvSpPr>
            <a:spLocks noGrp="1"/>
          </p:cNvSpPr>
          <p:nvPr>
            <p:ph type="dt" sz="half" idx="10"/>
          </p:nvPr>
        </p:nvSpPr>
        <p:spPr/>
        <p:txBody>
          <a:bodyPr/>
          <a:lstStyle/>
          <a:p>
            <a:fld id="{9D78C45D-EDF7-284B-AE99-F48BA6CA9C81}" type="datetimeFigureOut">
              <a:rPr lang="en-US" smtClean="0"/>
              <a:t>7/31/21</a:t>
            </a:fld>
            <a:endParaRPr lang="en-US"/>
          </a:p>
        </p:txBody>
      </p:sp>
      <p:sp>
        <p:nvSpPr>
          <p:cNvPr id="6" name="Footer Placeholder 5">
            <a:extLst>
              <a:ext uri="{FF2B5EF4-FFF2-40B4-BE49-F238E27FC236}">
                <a16:creationId xmlns:a16="http://schemas.microsoft.com/office/drawing/2014/main" id="{84C3FFD9-0A43-AF45-AD98-FF56C9C371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1A2206-4B51-274B-A765-0D207E461635}"/>
              </a:ext>
            </a:extLst>
          </p:cNvPr>
          <p:cNvSpPr>
            <a:spLocks noGrp="1"/>
          </p:cNvSpPr>
          <p:nvPr>
            <p:ph type="sldNum" sz="quarter" idx="12"/>
          </p:nvPr>
        </p:nvSpPr>
        <p:spPr/>
        <p:txBody>
          <a:bodyPr/>
          <a:lstStyle/>
          <a:p>
            <a:fld id="{1C218FE8-3CD9-1E46-819F-1EEA0A73E0E5}" type="slidenum">
              <a:rPr lang="en-US" smtClean="0"/>
              <a:t>‹#›</a:t>
            </a:fld>
            <a:endParaRPr lang="en-US"/>
          </a:p>
        </p:txBody>
      </p:sp>
    </p:spTree>
    <p:extLst>
      <p:ext uri="{BB962C8B-B14F-4D97-AF65-F5344CB8AC3E}">
        <p14:creationId xmlns:p14="http://schemas.microsoft.com/office/powerpoint/2010/main" val="2581784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330C1-5DD3-9449-9D48-93E25808B0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626B44-5430-744A-A1B7-D079054905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54A9A1D-67A6-1249-8FF2-C66A01FE6D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693BA7-DAC2-3E4A-98B5-884D4D28EADA}"/>
              </a:ext>
            </a:extLst>
          </p:cNvPr>
          <p:cNvSpPr>
            <a:spLocks noGrp="1"/>
          </p:cNvSpPr>
          <p:nvPr>
            <p:ph type="dt" sz="half" idx="10"/>
          </p:nvPr>
        </p:nvSpPr>
        <p:spPr/>
        <p:txBody>
          <a:bodyPr/>
          <a:lstStyle/>
          <a:p>
            <a:fld id="{9D78C45D-EDF7-284B-AE99-F48BA6CA9C81}" type="datetimeFigureOut">
              <a:rPr lang="en-US" smtClean="0"/>
              <a:t>7/31/21</a:t>
            </a:fld>
            <a:endParaRPr lang="en-US"/>
          </a:p>
        </p:txBody>
      </p:sp>
      <p:sp>
        <p:nvSpPr>
          <p:cNvPr id="6" name="Footer Placeholder 5">
            <a:extLst>
              <a:ext uri="{FF2B5EF4-FFF2-40B4-BE49-F238E27FC236}">
                <a16:creationId xmlns:a16="http://schemas.microsoft.com/office/drawing/2014/main" id="{85A6AE6D-C02E-954C-B8A4-DAE60FD258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7481FA-22E7-1F4E-9286-34DD038BA925}"/>
              </a:ext>
            </a:extLst>
          </p:cNvPr>
          <p:cNvSpPr>
            <a:spLocks noGrp="1"/>
          </p:cNvSpPr>
          <p:nvPr>
            <p:ph type="sldNum" sz="quarter" idx="12"/>
          </p:nvPr>
        </p:nvSpPr>
        <p:spPr/>
        <p:txBody>
          <a:bodyPr/>
          <a:lstStyle/>
          <a:p>
            <a:fld id="{1C218FE8-3CD9-1E46-819F-1EEA0A73E0E5}" type="slidenum">
              <a:rPr lang="en-US" smtClean="0"/>
              <a:t>‹#›</a:t>
            </a:fld>
            <a:endParaRPr lang="en-US"/>
          </a:p>
        </p:txBody>
      </p:sp>
    </p:spTree>
    <p:extLst>
      <p:ext uri="{BB962C8B-B14F-4D97-AF65-F5344CB8AC3E}">
        <p14:creationId xmlns:p14="http://schemas.microsoft.com/office/powerpoint/2010/main" val="173196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716B74-9F90-154F-A00A-D317172BA8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077A67-4126-2C47-BF49-91B6B52503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29E7C4-2DFB-8848-B14B-4FAACA4742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78C45D-EDF7-284B-AE99-F48BA6CA9C81}" type="datetimeFigureOut">
              <a:rPr lang="en-US" smtClean="0"/>
              <a:t>7/31/21</a:t>
            </a:fld>
            <a:endParaRPr lang="en-US"/>
          </a:p>
        </p:txBody>
      </p:sp>
      <p:sp>
        <p:nvSpPr>
          <p:cNvPr id="5" name="Footer Placeholder 4">
            <a:extLst>
              <a:ext uri="{FF2B5EF4-FFF2-40B4-BE49-F238E27FC236}">
                <a16:creationId xmlns:a16="http://schemas.microsoft.com/office/drawing/2014/main" id="{AAB0FEC0-C03C-8545-A6DA-E061A5452F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695C4D-0B65-B248-9706-CD39FE62D4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18FE8-3CD9-1E46-819F-1EEA0A73E0E5}" type="slidenum">
              <a:rPr lang="en-US" smtClean="0"/>
              <a:t>‹#›</a:t>
            </a:fld>
            <a:endParaRPr lang="en-US"/>
          </a:p>
        </p:txBody>
      </p:sp>
    </p:spTree>
    <p:extLst>
      <p:ext uri="{BB962C8B-B14F-4D97-AF65-F5344CB8AC3E}">
        <p14:creationId xmlns:p14="http://schemas.microsoft.com/office/powerpoint/2010/main" val="1682729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4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nul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 name="Rectangle 102">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ight Triangle 104">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Rectangle 106">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6C5CF3-89C7-6042-A5B0-B932B1E0CECE}"/>
              </a:ext>
            </a:extLst>
          </p:cNvPr>
          <p:cNvSpPr>
            <a:spLocks noGrp="1"/>
          </p:cNvSpPr>
          <p:nvPr>
            <p:ph type="ctrTitle"/>
          </p:nvPr>
        </p:nvSpPr>
        <p:spPr>
          <a:xfrm>
            <a:off x="1285241" y="1008993"/>
            <a:ext cx="9231410" cy="3542045"/>
          </a:xfrm>
        </p:spPr>
        <p:txBody>
          <a:bodyPr anchor="b">
            <a:normAutofit/>
          </a:bodyPr>
          <a:lstStyle/>
          <a:p>
            <a:pPr algn="l"/>
            <a:r>
              <a:rPr lang="en-US" sz="8100"/>
              <a:t>Virtual IPAST: Spanish and Portuguese Grammar Contrasts</a:t>
            </a:r>
          </a:p>
        </p:txBody>
      </p:sp>
      <p:sp>
        <p:nvSpPr>
          <p:cNvPr id="3" name="Subtitle 2">
            <a:extLst>
              <a:ext uri="{FF2B5EF4-FFF2-40B4-BE49-F238E27FC236}">
                <a16:creationId xmlns:a16="http://schemas.microsoft.com/office/drawing/2014/main" id="{66EB4120-348D-2640-94DF-151A4BAE4D76}"/>
              </a:ext>
            </a:extLst>
          </p:cNvPr>
          <p:cNvSpPr>
            <a:spLocks noGrp="1"/>
          </p:cNvSpPr>
          <p:nvPr>
            <p:ph type="subTitle" idx="1"/>
          </p:nvPr>
        </p:nvSpPr>
        <p:spPr>
          <a:xfrm>
            <a:off x="1285241" y="4582814"/>
            <a:ext cx="7132335" cy="1312657"/>
          </a:xfrm>
        </p:spPr>
        <p:txBody>
          <a:bodyPr anchor="t">
            <a:normAutofit/>
          </a:bodyPr>
          <a:lstStyle/>
          <a:p>
            <a:pPr algn="l"/>
            <a:r>
              <a:rPr lang="en-US" sz="1700"/>
              <a:t>Scott Schwenter, Director of OSU CLAS and Professor of Hispanic and Lusophone Linguistics</a:t>
            </a:r>
          </a:p>
          <a:p>
            <a:pPr algn="l"/>
            <a:endParaRPr lang="en-US" sz="1700"/>
          </a:p>
          <a:p>
            <a:pPr algn="l"/>
            <a:r>
              <a:rPr lang="en-US" sz="1700"/>
              <a:t>August 2, 2021</a:t>
            </a:r>
          </a:p>
        </p:txBody>
      </p:sp>
    </p:spTree>
    <p:extLst>
      <p:ext uri="{BB962C8B-B14F-4D97-AF65-F5344CB8AC3E}">
        <p14:creationId xmlns:p14="http://schemas.microsoft.com/office/powerpoint/2010/main" val="2770399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421CD-2878-0549-920F-025D1CADA84A}"/>
              </a:ext>
            </a:extLst>
          </p:cNvPr>
          <p:cNvSpPr>
            <a:spLocks noGrp="1"/>
          </p:cNvSpPr>
          <p:nvPr>
            <p:ph type="ctrTitle"/>
          </p:nvPr>
        </p:nvSpPr>
        <p:spPr/>
        <p:txBody>
          <a:bodyPr/>
          <a:lstStyle/>
          <a:p>
            <a:r>
              <a:rPr lang="en-US" dirty="0"/>
              <a:t>O </a:t>
            </a:r>
            <a:r>
              <a:rPr lang="en-US" dirty="0" err="1"/>
              <a:t>Português</a:t>
            </a:r>
            <a:endParaRPr lang="en-US" dirty="0"/>
          </a:p>
        </p:txBody>
      </p:sp>
      <p:sp>
        <p:nvSpPr>
          <p:cNvPr id="3" name="Subtitle 2">
            <a:extLst>
              <a:ext uri="{FF2B5EF4-FFF2-40B4-BE49-F238E27FC236}">
                <a16:creationId xmlns:a16="http://schemas.microsoft.com/office/drawing/2014/main" id="{2561DECE-DA6A-474F-AD03-6E03F8D906F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64716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1B29E81E-FE13-0242-A893-B0B419DEBA13}"/>
              </a:ext>
            </a:extLst>
          </p:cNvPr>
          <p:cNvPicPr>
            <a:picLocks noChangeAspect="1"/>
          </p:cNvPicPr>
          <p:nvPr/>
        </p:nvPicPr>
        <p:blipFill>
          <a:blip r:embed="rId2"/>
          <a:stretch>
            <a:fillRect/>
          </a:stretch>
        </p:blipFill>
        <p:spPr>
          <a:xfrm>
            <a:off x="1619250" y="838200"/>
            <a:ext cx="8953500" cy="5181600"/>
          </a:xfrm>
          <a:prstGeom prst="rect">
            <a:avLst/>
          </a:prstGeom>
        </p:spPr>
      </p:pic>
    </p:spTree>
    <p:extLst>
      <p:ext uri="{BB962C8B-B14F-4D97-AF65-F5344CB8AC3E}">
        <p14:creationId xmlns:p14="http://schemas.microsoft.com/office/powerpoint/2010/main" val="1056906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62C3BEAF-5FDC-4546-B3B8-AD651537BAC2}"/>
              </a:ext>
            </a:extLst>
          </p:cNvPr>
          <p:cNvPicPr>
            <a:picLocks noChangeAspect="1"/>
          </p:cNvPicPr>
          <p:nvPr/>
        </p:nvPicPr>
        <p:blipFill>
          <a:blip r:embed="rId2"/>
          <a:stretch>
            <a:fillRect/>
          </a:stretch>
        </p:blipFill>
        <p:spPr>
          <a:xfrm>
            <a:off x="2875730" y="643466"/>
            <a:ext cx="6440540" cy="5571067"/>
          </a:xfrm>
          <a:prstGeom prst="rect">
            <a:avLst/>
          </a:prstGeom>
        </p:spPr>
      </p:pic>
    </p:spTree>
    <p:extLst>
      <p:ext uri="{BB962C8B-B14F-4D97-AF65-F5344CB8AC3E}">
        <p14:creationId xmlns:p14="http://schemas.microsoft.com/office/powerpoint/2010/main" val="2267262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101CBD-08A5-C740-A5D4-71622C5CCA7C}"/>
              </a:ext>
            </a:extLst>
          </p:cNvPr>
          <p:cNvSpPr>
            <a:spLocks noGrp="1"/>
          </p:cNvSpPr>
          <p:nvPr>
            <p:ph type="title"/>
          </p:nvPr>
        </p:nvSpPr>
        <p:spPr>
          <a:xfrm>
            <a:off x="838200" y="365125"/>
            <a:ext cx="10515600" cy="1325563"/>
          </a:xfrm>
        </p:spPr>
        <p:txBody>
          <a:bodyPr>
            <a:normAutofit/>
          </a:bodyPr>
          <a:lstStyle/>
          <a:p>
            <a:r>
              <a:rPr lang="en-US" sz="5400"/>
              <a:t>Topics to be covered</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6996EFB-5C9C-0E4A-9F33-85AAB8B11B73}"/>
              </a:ext>
            </a:extLst>
          </p:cNvPr>
          <p:cNvSpPr>
            <a:spLocks noGrp="1"/>
          </p:cNvSpPr>
          <p:nvPr>
            <p:ph idx="1"/>
          </p:nvPr>
        </p:nvSpPr>
        <p:spPr>
          <a:xfrm>
            <a:off x="838200" y="1929384"/>
            <a:ext cx="10515600" cy="4251960"/>
          </a:xfrm>
        </p:spPr>
        <p:txBody>
          <a:bodyPr>
            <a:normAutofit/>
          </a:bodyPr>
          <a:lstStyle/>
          <a:p>
            <a:r>
              <a:rPr lang="en-US" sz="2200" dirty="0"/>
              <a:t>Pronoun System</a:t>
            </a:r>
          </a:p>
          <a:p>
            <a:r>
              <a:rPr lang="en-US" sz="2200" dirty="0"/>
              <a:t>Subordination (or lack thereof)</a:t>
            </a:r>
          </a:p>
          <a:p>
            <a:r>
              <a:rPr lang="en-US" sz="2200" dirty="0"/>
              <a:t>How to respond to yes/no questions in Portuguese</a:t>
            </a:r>
          </a:p>
          <a:p>
            <a:r>
              <a:rPr lang="en-US" sz="2200" dirty="0"/>
              <a:t>Tense/Mood/Aspect</a:t>
            </a:r>
          </a:p>
          <a:p>
            <a:r>
              <a:rPr lang="en-US" sz="2200" dirty="0"/>
              <a:t>Definite article with proper names/possessives</a:t>
            </a:r>
          </a:p>
          <a:p>
            <a:pPr marL="457200" lvl="1" indent="0">
              <a:buNone/>
            </a:pPr>
            <a:endParaRPr lang="en-US" sz="2200" dirty="0"/>
          </a:p>
        </p:txBody>
      </p:sp>
    </p:spTree>
    <p:extLst>
      <p:ext uri="{BB962C8B-B14F-4D97-AF65-F5344CB8AC3E}">
        <p14:creationId xmlns:p14="http://schemas.microsoft.com/office/powerpoint/2010/main" val="416168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621CF9-C316-E541-8DD6-C33381C77244}"/>
              </a:ext>
            </a:extLst>
          </p:cNvPr>
          <p:cNvSpPr>
            <a:spLocks noGrp="1"/>
          </p:cNvSpPr>
          <p:nvPr>
            <p:ph type="title"/>
          </p:nvPr>
        </p:nvSpPr>
        <p:spPr>
          <a:xfrm>
            <a:off x="838200" y="365125"/>
            <a:ext cx="10515600" cy="1325563"/>
          </a:xfrm>
        </p:spPr>
        <p:txBody>
          <a:bodyPr>
            <a:normAutofit/>
          </a:bodyPr>
          <a:lstStyle/>
          <a:p>
            <a:r>
              <a:rPr lang="en-US" sz="5400"/>
              <a:t>Some Basic Similarities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78F2FA6-D47F-D24E-806A-128AC30343DB}"/>
              </a:ext>
            </a:extLst>
          </p:cNvPr>
          <p:cNvSpPr>
            <a:spLocks noGrp="1"/>
          </p:cNvSpPr>
          <p:nvPr>
            <p:ph idx="1"/>
          </p:nvPr>
        </p:nvSpPr>
        <p:spPr>
          <a:xfrm>
            <a:off x="838200" y="1929384"/>
            <a:ext cx="10515600" cy="4251960"/>
          </a:xfrm>
        </p:spPr>
        <p:txBody>
          <a:bodyPr>
            <a:normAutofit/>
          </a:bodyPr>
          <a:lstStyle/>
          <a:p>
            <a:r>
              <a:rPr lang="en-US" sz="2200" dirty="0"/>
              <a:t>Three verb conjugation classes</a:t>
            </a:r>
          </a:p>
          <a:p>
            <a:pPr marL="628650" indent="-514350">
              <a:buFont typeface="+mj-lt"/>
              <a:buAutoNum type="arabicPeriod"/>
            </a:pPr>
            <a:r>
              <a:rPr lang="en-US" sz="2200" dirty="0"/>
              <a:t>-</a:t>
            </a:r>
            <a:r>
              <a:rPr lang="en-US" sz="2200" dirty="0" err="1"/>
              <a:t>ar</a:t>
            </a:r>
            <a:r>
              <a:rPr lang="en-US" sz="2200" dirty="0"/>
              <a:t>:</a:t>
            </a:r>
            <a:r>
              <a:rPr lang="en-US" sz="2200" i="1" dirty="0"/>
              <a:t>	</a:t>
            </a:r>
            <a:r>
              <a:rPr lang="en-US" sz="2200" i="1" dirty="0" err="1"/>
              <a:t>falar</a:t>
            </a:r>
            <a:endParaRPr lang="en-US" sz="2200" i="1" dirty="0"/>
          </a:p>
          <a:p>
            <a:pPr marL="628650" indent="-514350">
              <a:buFont typeface="+mj-lt"/>
              <a:buAutoNum type="arabicPeriod"/>
            </a:pPr>
            <a:r>
              <a:rPr lang="en-US" sz="2200" dirty="0"/>
              <a:t>-er:	</a:t>
            </a:r>
            <a:r>
              <a:rPr lang="en-US" sz="2200" i="1" dirty="0"/>
              <a:t>comer</a:t>
            </a:r>
          </a:p>
          <a:p>
            <a:pPr marL="628650" indent="-514350">
              <a:buFont typeface="+mj-lt"/>
              <a:buAutoNum type="arabicPeriod"/>
            </a:pPr>
            <a:r>
              <a:rPr lang="en-US" sz="2200" dirty="0"/>
              <a:t>-</a:t>
            </a:r>
            <a:r>
              <a:rPr lang="en-US" sz="2200" dirty="0" err="1"/>
              <a:t>ir</a:t>
            </a:r>
            <a:r>
              <a:rPr lang="en-US" sz="2200" dirty="0"/>
              <a:t>:	</a:t>
            </a:r>
            <a:r>
              <a:rPr lang="en-US" sz="2200" i="1" dirty="0" err="1"/>
              <a:t>sair</a:t>
            </a:r>
            <a:endParaRPr lang="en-US" sz="2200" i="1" dirty="0"/>
          </a:p>
          <a:p>
            <a:pPr marL="114300" indent="0">
              <a:buNone/>
            </a:pPr>
            <a:r>
              <a:rPr lang="en-US" sz="2200" i="1" dirty="0"/>
              <a:t>Examples of present indicative</a:t>
            </a:r>
          </a:p>
          <a:p>
            <a:pPr marL="114300" indent="0">
              <a:buNone/>
            </a:pPr>
            <a:r>
              <a:rPr lang="en-US" sz="2200" dirty="0" err="1"/>
              <a:t>Yo</a:t>
            </a:r>
            <a:r>
              <a:rPr lang="en-US" sz="2200" dirty="0"/>
              <a:t> </a:t>
            </a:r>
            <a:r>
              <a:rPr lang="en-US" sz="2200" dirty="0" err="1"/>
              <a:t>hablo</a:t>
            </a:r>
            <a:r>
              <a:rPr lang="en-US" sz="2200" dirty="0"/>
              <a:t> ~ Eu </a:t>
            </a:r>
            <a:r>
              <a:rPr lang="en-US" sz="2200" dirty="0" err="1"/>
              <a:t>falo</a:t>
            </a:r>
            <a:endParaRPr lang="en-US" sz="2200" dirty="0"/>
          </a:p>
          <a:p>
            <a:pPr marL="114300" indent="0">
              <a:buNone/>
            </a:pPr>
            <a:r>
              <a:rPr lang="en-US" sz="2200" dirty="0"/>
              <a:t>Ella come ~ Ela come (but no </a:t>
            </a:r>
            <a:r>
              <a:rPr lang="en-US" sz="2200" i="1" dirty="0" err="1"/>
              <a:t>comemos</a:t>
            </a:r>
            <a:r>
              <a:rPr lang="en-US" sz="2200" i="1" dirty="0"/>
              <a:t>/</a:t>
            </a:r>
            <a:r>
              <a:rPr lang="en-US" sz="2200" i="1" dirty="0" err="1"/>
              <a:t>comimos</a:t>
            </a:r>
            <a:r>
              <a:rPr lang="en-US" sz="2200" i="1" dirty="0"/>
              <a:t> </a:t>
            </a:r>
            <a:r>
              <a:rPr lang="en-US" sz="2200" dirty="0"/>
              <a:t>alternation in Portuguese!)</a:t>
            </a:r>
          </a:p>
          <a:p>
            <a:pPr marL="114300" indent="0">
              <a:buNone/>
            </a:pPr>
            <a:r>
              <a:rPr lang="en-US" sz="2200" dirty="0" err="1"/>
              <a:t>Ellos</a:t>
            </a:r>
            <a:r>
              <a:rPr lang="en-US" sz="2200" dirty="0"/>
              <a:t> </a:t>
            </a:r>
            <a:r>
              <a:rPr lang="en-US" sz="2200" dirty="0" err="1"/>
              <a:t>salen</a:t>
            </a:r>
            <a:r>
              <a:rPr lang="en-US" sz="2200" dirty="0"/>
              <a:t> ~ </a:t>
            </a:r>
            <a:r>
              <a:rPr lang="en-US" sz="2200" dirty="0" err="1"/>
              <a:t>Eles</a:t>
            </a:r>
            <a:r>
              <a:rPr lang="en-US" sz="2200" dirty="0"/>
              <a:t> </a:t>
            </a:r>
            <a:r>
              <a:rPr lang="en-US" sz="2200" dirty="0" err="1"/>
              <a:t>saem</a:t>
            </a:r>
            <a:endParaRPr lang="en-US" sz="2200" dirty="0"/>
          </a:p>
          <a:p>
            <a:pPr marL="571500" indent="-457200"/>
            <a:r>
              <a:rPr lang="en-US" sz="2200" dirty="0"/>
              <a:t>Word Order: SVO like Spanish, but in BP much less flexibility (cp. O que </a:t>
            </a:r>
            <a:r>
              <a:rPr lang="en-US" sz="2200" dirty="0" err="1"/>
              <a:t>você</a:t>
            </a:r>
            <a:r>
              <a:rPr lang="en-US" sz="2200" dirty="0"/>
              <a:t> </a:t>
            </a:r>
            <a:r>
              <a:rPr lang="en-US" sz="2200" dirty="0" err="1"/>
              <a:t>quer</a:t>
            </a:r>
            <a:r>
              <a:rPr lang="en-US" sz="2200" dirty="0"/>
              <a:t>?)</a:t>
            </a:r>
          </a:p>
          <a:p>
            <a:pPr marL="571500" indent="-457200"/>
            <a:r>
              <a:rPr lang="en-US" sz="2200" dirty="0"/>
              <a:t>Much shared lexicon</a:t>
            </a:r>
          </a:p>
          <a:p>
            <a:endParaRPr lang="en-US" sz="2200" dirty="0"/>
          </a:p>
        </p:txBody>
      </p:sp>
    </p:spTree>
    <p:extLst>
      <p:ext uri="{BB962C8B-B14F-4D97-AF65-F5344CB8AC3E}">
        <p14:creationId xmlns:p14="http://schemas.microsoft.com/office/powerpoint/2010/main" val="261533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Pronomes</a:t>
            </a:r>
            <a:r>
              <a:rPr lang="en-US" dirty="0"/>
              <a:t> </a:t>
            </a:r>
            <a:r>
              <a:rPr lang="en-US" dirty="0" err="1"/>
              <a:t>Pessoais</a:t>
            </a:r>
            <a:r>
              <a:rPr lang="en-US" dirty="0"/>
              <a:t>-PB</a:t>
            </a:r>
            <a:br>
              <a:rPr lang="en-US" dirty="0"/>
            </a:br>
            <a:r>
              <a:rPr lang="en-US" dirty="0"/>
              <a:t>	</a:t>
            </a:r>
            <a:r>
              <a:rPr lang="en-US" dirty="0" err="1"/>
              <a:t>Língua</a:t>
            </a:r>
            <a:r>
              <a:rPr lang="en-US" dirty="0"/>
              <a:t> </a:t>
            </a:r>
            <a:r>
              <a:rPr lang="en-US" dirty="0" err="1"/>
              <a:t>escrita</a:t>
            </a:r>
            <a:r>
              <a:rPr lang="en-US" dirty="0"/>
              <a:t>/formal</a:t>
            </a:r>
          </a:p>
        </p:txBody>
      </p:sp>
      <p:sp>
        <p:nvSpPr>
          <p:cNvPr id="5" name="Content Placeholder 4">
            <a:extLst>
              <a:ext uri="{FF2B5EF4-FFF2-40B4-BE49-F238E27FC236}">
                <a16:creationId xmlns:a16="http://schemas.microsoft.com/office/drawing/2014/main" id="{CAD5AB21-DE21-414C-BB18-EC7D8D02D7CA}"/>
              </a:ext>
            </a:extLst>
          </p:cNvPr>
          <p:cNvSpPr>
            <a:spLocks noGrp="1"/>
          </p:cNvSpPr>
          <p:nvPr>
            <p:ph idx="1"/>
          </p:nvPr>
        </p:nvSpPr>
        <p:spPr/>
        <p:txBody>
          <a:bodyPr/>
          <a:lstStyle/>
          <a:p>
            <a:endParaRPr lang="en-US"/>
          </a:p>
        </p:txBody>
      </p:sp>
      <p:pic>
        <p:nvPicPr>
          <p:cNvPr id="6" name="Picture 5" descr="Screen Shot 2013-03-17 at 3.28.34 PM.png">
            <a:extLst>
              <a:ext uri="{FF2B5EF4-FFF2-40B4-BE49-F238E27FC236}">
                <a16:creationId xmlns:a16="http://schemas.microsoft.com/office/drawing/2014/main" id="{2996BF71-7CAE-8240-A917-EFEFB90DFA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100" y="1825623"/>
            <a:ext cx="10556671" cy="4297680"/>
          </a:xfrm>
          <a:prstGeom prst="rect">
            <a:avLst/>
          </a:prstGeom>
        </p:spPr>
      </p:pic>
    </p:spTree>
    <p:extLst>
      <p:ext uri="{BB962C8B-B14F-4D97-AF65-F5344CB8AC3E}">
        <p14:creationId xmlns:p14="http://schemas.microsoft.com/office/powerpoint/2010/main" val="1622186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Pronomes</a:t>
            </a:r>
            <a:r>
              <a:rPr lang="en-US" dirty="0"/>
              <a:t> </a:t>
            </a:r>
            <a:r>
              <a:rPr lang="en-US" dirty="0" err="1"/>
              <a:t>Pessoais</a:t>
            </a:r>
            <a:r>
              <a:rPr lang="en-US" dirty="0"/>
              <a:t>-PB</a:t>
            </a:r>
            <a:br>
              <a:rPr lang="en-US" dirty="0"/>
            </a:br>
            <a:r>
              <a:rPr lang="en-US" dirty="0"/>
              <a:t>	</a:t>
            </a:r>
            <a:r>
              <a:rPr lang="en-US" dirty="0" err="1"/>
              <a:t>Língua</a:t>
            </a:r>
            <a:r>
              <a:rPr lang="en-US" dirty="0"/>
              <a:t> </a:t>
            </a:r>
            <a:r>
              <a:rPr lang="en-US" dirty="0" err="1"/>
              <a:t>falada</a:t>
            </a:r>
            <a:r>
              <a:rPr lang="en-US" dirty="0"/>
              <a:t>/informal</a:t>
            </a:r>
          </a:p>
        </p:txBody>
      </p:sp>
      <p:pic>
        <p:nvPicPr>
          <p:cNvPr id="8" name="Content Placeholder 7" descr="Screen Shot 2013-03-17 at 3.28.49 PM.png">
            <a:extLst>
              <a:ext uri="{FF2B5EF4-FFF2-40B4-BE49-F238E27FC236}">
                <a16:creationId xmlns:a16="http://schemas.microsoft.com/office/drawing/2014/main" id="{5679379A-FA89-FB4C-91DB-0A9336405A2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851" y="2216944"/>
            <a:ext cx="11992298" cy="3200400"/>
          </a:xfrm>
          <a:prstGeom prst="rect">
            <a:avLst/>
          </a:prstGeom>
        </p:spPr>
      </p:pic>
    </p:spTree>
    <p:extLst>
      <p:ext uri="{BB962C8B-B14F-4D97-AF65-F5344CB8AC3E}">
        <p14:creationId xmlns:p14="http://schemas.microsoft.com/office/powerpoint/2010/main" val="141638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64B963-3A04-D442-9E2B-4EA198CC807C}"/>
              </a:ext>
            </a:extLst>
          </p:cNvPr>
          <p:cNvSpPr>
            <a:spLocks noGrp="1"/>
          </p:cNvSpPr>
          <p:nvPr>
            <p:ph type="title"/>
          </p:nvPr>
        </p:nvSpPr>
        <p:spPr>
          <a:xfrm>
            <a:off x="838200" y="365125"/>
            <a:ext cx="10515600" cy="1325563"/>
          </a:xfrm>
        </p:spPr>
        <p:txBody>
          <a:bodyPr>
            <a:normAutofit/>
          </a:bodyPr>
          <a:lstStyle/>
          <a:p>
            <a:r>
              <a:rPr lang="en-US" sz="5400"/>
              <a:t>Sujeitos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0B707BA-5CAF-A944-8389-A976E348598E}"/>
              </a:ext>
            </a:extLst>
          </p:cNvPr>
          <p:cNvSpPr>
            <a:spLocks noGrp="1"/>
          </p:cNvSpPr>
          <p:nvPr>
            <p:ph idx="1"/>
          </p:nvPr>
        </p:nvSpPr>
        <p:spPr>
          <a:xfrm>
            <a:off x="838200" y="1929384"/>
            <a:ext cx="10515600" cy="4251960"/>
          </a:xfrm>
        </p:spPr>
        <p:txBody>
          <a:bodyPr>
            <a:normAutofit/>
          </a:bodyPr>
          <a:lstStyle/>
          <a:p>
            <a:r>
              <a:rPr lang="en-US" sz="2200" dirty="0"/>
              <a:t>1SG Latin </a:t>
            </a:r>
            <a:r>
              <a:rPr lang="en-US" sz="2200" i="1" dirty="0"/>
              <a:t>ego</a:t>
            </a:r>
            <a:r>
              <a:rPr lang="en-US" sz="2200" dirty="0"/>
              <a:t>: Spanish </a:t>
            </a:r>
            <a:r>
              <a:rPr lang="en-US" sz="2200" i="1" dirty="0" err="1"/>
              <a:t>yo</a:t>
            </a:r>
            <a:r>
              <a:rPr lang="en-US" sz="2200" dirty="0"/>
              <a:t>, Portuguese </a:t>
            </a:r>
            <a:r>
              <a:rPr lang="en-US" sz="2200" i="1" dirty="0" err="1"/>
              <a:t>eu</a:t>
            </a:r>
            <a:endParaRPr lang="en-US" sz="2200" i="1" dirty="0"/>
          </a:p>
          <a:p>
            <a:endParaRPr lang="en-US" sz="2200" i="1" dirty="0"/>
          </a:p>
          <a:p>
            <a:r>
              <a:rPr lang="en-US" sz="2200" dirty="0"/>
              <a:t>2SG informal: </a:t>
            </a:r>
            <a:r>
              <a:rPr lang="en-US" sz="2200" dirty="0" err="1"/>
              <a:t>você</a:t>
            </a:r>
            <a:r>
              <a:rPr lang="en-US" sz="2200" dirty="0"/>
              <a:t> (normative form in Brazil, typical of the SE prestige dialects [RJ, SP, BH]), </a:t>
            </a:r>
            <a:r>
              <a:rPr lang="en-US" sz="2200" dirty="0" err="1"/>
              <a:t>tu</a:t>
            </a:r>
            <a:r>
              <a:rPr lang="en-US" sz="2200" dirty="0"/>
              <a:t> (found in South, NE and N Brazil)</a:t>
            </a:r>
          </a:p>
          <a:p>
            <a:pPr lvl="1"/>
            <a:r>
              <a:rPr lang="en-US" sz="2200" dirty="0"/>
              <a:t>Some dialects/speakers will use both, e.g. almost a stereotype of </a:t>
            </a:r>
            <a:r>
              <a:rPr lang="en-US" sz="2200" i="1" dirty="0"/>
              <a:t>cariocas</a:t>
            </a:r>
          </a:p>
          <a:p>
            <a:pPr lvl="1"/>
            <a:r>
              <a:rPr lang="en-US" sz="2200" dirty="0"/>
              <a:t>Note however that with few exceptions, most speakers who use </a:t>
            </a:r>
            <a:r>
              <a:rPr lang="en-US" sz="2200" i="1" dirty="0" err="1"/>
              <a:t>tu</a:t>
            </a:r>
            <a:r>
              <a:rPr lang="en-US" sz="2200" dirty="0"/>
              <a:t> will combine it with 3SG verb conjugations (</a:t>
            </a:r>
            <a:r>
              <a:rPr lang="en-US" sz="2200" i="1" dirty="0"/>
              <a:t>Tu sabe </a:t>
            </a:r>
            <a:r>
              <a:rPr lang="en-US" sz="2200" dirty="0"/>
              <a:t>NOT </a:t>
            </a:r>
            <a:r>
              <a:rPr lang="en-US" sz="2200" i="1" dirty="0"/>
              <a:t>Tu sabes</a:t>
            </a:r>
            <a:r>
              <a:rPr lang="en-US" sz="2200" dirty="0"/>
              <a:t>)</a:t>
            </a:r>
          </a:p>
          <a:p>
            <a:pPr lvl="1"/>
            <a:endParaRPr lang="en-US" sz="2200" dirty="0"/>
          </a:p>
          <a:p>
            <a:r>
              <a:rPr lang="en-US" sz="2600" dirty="0"/>
              <a:t>Portuguese is considered, like Spanish, a “null subject” language, but BP is much closer to an “overt subject” language (75% overt), while EP is very similar to (non-Caribbean) dialects of Spanish (20% overt)</a:t>
            </a:r>
          </a:p>
        </p:txBody>
      </p:sp>
    </p:spTree>
    <p:extLst>
      <p:ext uri="{BB962C8B-B14F-4D97-AF65-F5344CB8AC3E}">
        <p14:creationId xmlns:p14="http://schemas.microsoft.com/office/powerpoint/2010/main" val="3340791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F8AAABF-193E-4661-945E-C429586E1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6891187" cy="5546414"/>
          </a:xfrm>
          <a:prstGeom prst="rect">
            <a:avLst/>
          </a:prstGeom>
          <a:solidFill>
            <a:schemeClr val="bg1">
              <a:alpha val="20000"/>
            </a:schemeClr>
          </a:solidFill>
          <a:ln w="6350" cap="sq" cmpd="sng" algn="ctr">
            <a:solidFill>
              <a:schemeClr val="tx1">
                <a:lumMod val="75000"/>
                <a:lumOff val="25000"/>
              </a:schemeClr>
            </a:solidFill>
            <a:prstDash val="solid"/>
            <a:miter lim="800000"/>
          </a:ln>
          <a:effectLst/>
        </p:spPr>
      </p:sp>
      <p:pic>
        <p:nvPicPr>
          <p:cNvPr id="9" name="Picture 8" descr="Text&#10;&#10;Description automatically generated">
            <a:extLst>
              <a:ext uri="{FF2B5EF4-FFF2-40B4-BE49-F238E27FC236}">
                <a16:creationId xmlns:a16="http://schemas.microsoft.com/office/drawing/2014/main" id="{64219D73-16C0-B341-B0EC-C60747D3114D}"/>
              </a:ext>
            </a:extLst>
          </p:cNvPr>
          <p:cNvPicPr>
            <a:picLocks noChangeAspect="1"/>
          </p:cNvPicPr>
          <p:nvPr/>
        </p:nvPicPr>
        <p:blipFill>
          <a:blip r:embed="rId2"/>
          <a:stretch>
            <a:fillRect/>
          </a:stretch>
        </p:blipFill>
        <p:spPr>
          <a:xfrm>
            <a:off x="962025" y="1066800"/>
            <a:ext cx="6254750" cy="1497013"/>
          </a:xfrm>
          <a:prstGeom prst="rect">
            <a:avLst/>
          </a:prstGeom>
        </p:spPr>
      </p:pic>
      <p:pic>
        <p:nvPicPr>
          <p:cNvPr id="7" name="Picture 6" descr="Text&#10;&#10;Description automatically generated">
            <a:extLst>
              <a:ext uri="{FF2B5EF4-FFF2-40B4-BE49-F238E27FC236}">
                <a16:creationId xmlns:a16="http://schemas.microsoft.com/office/drawing/2014/main" id="{3D63DF90-39E4-674D-8482-F93AC3F0D4F3}"/>
              </a:ext>
            </a:extLst>
          </p:cNvPr>
          <p:cNvPicPr>
            <a:picLocks noChangeAspect="1"/>
          </p:cNvPicPr>
          <p:nvPr/>
        </p:nvPicPr>
        <p:blipFill>
          <a:blip r:embed="rId3"/>
          <a:stretch>
            <a:fillRect/>
          </a:stretch>
        </p:blipFill>
        <p:spPr>
          <a:xfrm>
            <a:off x="962025" y="2620963"/>
            <a:ext cx="6254750" cy="1677988"/>
          </a:xfrm>
          <a:prstGeom prst="rect">
            <a:avLst/>
          </a:prstGeom>
        </p:spPr>
      </p:pic>
      <p:pic>
        <p:nvPicPr>
          <p:cNvPr id="5" name="Content Placeholder 4" descr="A picture containing text, bottle, sign&#10;&#10;Description automatically generated">
            <a:extLst>
              <a:ext uri="{FF2B5EF4-FFF2-40B4-BE49-F238E27FC236}">
                <a16:creationId xmlns:a16="http://schemas.microsoft.com/office/drawing/2014/main" id="{C5692726-A749-494A-BFA1-CC5623C2ADD4}"/>
              </a:ext>
            </a:extLst>
          </p:cNvPr>
          <p:cNvPicPr>
            <a:picLocks noGrp="1" noChangeAspect="1"/>
          </p:cNvPicPr>
          <p:nvPr>
            <p:ph idx="1"/>
          </p:nvPr>
        </p:nvPicPr>
        <p:blipFill>
          <a:blip r:embed="rId4"/>
          <a:stretch>
            <a:fillRect/>
          </a:stretch>
        </p:blipFill>
        <p:spPr>
          <a:xfrm>
            <a:off x="962025" y="4356100"/>
            <a:ext cx="6254750" cy="1411288"/>
          </a:xfrm>
        </p:spPr>
      </p:pic>
      <p:sp>
        <p:nvSpPr>
          <p:cNvPr id="2" name="Title 1">
            <a:extLst>
              <a:ext uri="{FF2B5EF4-FFF2-40B4-BE49-F238E27FC236}">
                <a16:creationId xmlns:a16="http://schemas.microsoft.com/office/drawing/2014/main" id="{870A048D-E0FC-0B40-9B77-BAE1E34CDF11}"/>
              </a:ext>
            </a:extLst>
          </p:cNvPr>
          <p:cNvSpPr>
            <a:spLocks noGrp="1"/>
          </p:cNvSpPr>
          <p:nvPr>
            <p:ph type="title"/>
          </p:nvPr>
        </p:nvSpPr>
        <p:spPr>
          <a:xfrm>
            <a:off x="8119870" y="961509"/>
            <a:ext cx="3233930" cy="4745785"/>
          </a:xfrm>
        </p:spPr>
        <p:txBody>
          <a:bodyPr anchor="ctr">
            <a:normAutofit/>
          </a:bodyPr>
          <a:lstStyle/>
          <a:p>
            <a:r>
              <a:rPr lang="en-US" sz="4800"/>
              <a:t>Use of TU with 3SG conjugation</a:t>
            </a:r>
          </a:p>
        </p:txBody>
      </p:sp>
    </p:spTree>
    <p:extLst>
      <p:ext uri="{BB962C8B-B14F-4D97-AF65-F5344CB8AC3E}">
        <p14:creationId xmlns:p14="http://schemas.microsoft.com/office/powerpoint/2010/main" val="745484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CAA985-7B84-B849-B677-664780D1E638}"/>
              </a:ext>
            </a:extLst>
          </p:cNvPr>
          <p:cNvSpPr>
            <a:spLocks noGrp="1"/>
          </p:cNvSpPr>
          <p:nvPr>
            <p:ph type="title"/>
          </p:nvPr>
        </p:nvSpPr>
        <p:spPr>
          <a:xfrm>
            <a:off x="838200" y="365125"/>
            <a:ext cx="10515600" cy="1325563"/>
          </a:xfrm>
        </p:spPr>
        <p:txBody>
          <a:bodyPr>
            <a:normAutofit/>
          </a:bodyPr>
          <a:lstStyle/>
          <a:p>
            <a:r>
              <a:rPr lang="en-US" sz="4600"/>
              <a:t>A Posição dos Pronomes de Objeto (OD, OI)</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C909C5F-4A45-7E45-A1DC-04047374DAEC}"/>
              </a:ext>
            </a:extLst>
          </p:cNvPr>
          <p:cNvSpPr>
            <a:spLocks noGrp="1"/>
          </p:cNvSpPr>
          <p:nvPr>
            <p:ph idx="1"/>
          </p:nvPr>
        </p:nvSpPr>
        <p:spPr>
          <a:xfrm>
            <a:off x="838200" y="1929384"/>
            <a:ext cx="10515600" cy="4251960"/>
          </a:xfrm>
        </p:spPr>
        <p:txBody>
          <a:bodyPr>
            <a:normAutofit/>
          </a:bodyPr>
          <a:lstStyle/>
          <a:p>
            <a:pPr marL="571500" indent="-457200">
              <a:spcBef>
                <a:spcPts val="0"/>
              </a:spcBef>
            </a:pPr>
            <a:r>
              <a:rPr lang="en-US" sz="2200"/>
              <a:t>In BP, clitic pronouns nearly always occur before the verb (proclitic position)</a:t>
            </a:r>
          </a:p>
          <a:p>
            <a:pPr marL="114300" indent="0">
              <a:spcBef>
                <a:spcPts val="0"/>
              </a:spcBef>
              <a:buNone/>
            </a:pPr>
            <a:r>
              <a:rPr lang="en-US" sz="2200" i="1"/>
              <a:t>	Eu</a:t>
            </a:r>
            <a:r>
              <a:rPr lang="en-US" sz="2200" b="1" i="1"/>
              <a:t> os </a:t>
            </a:r>
            <a:r>
              <a:rPr lang="en-US" sz="2200" i="1"/>
              <a:t>vi  </a:t>
            </a:r>
            <a:r>
              <a:rPr lang="en-US" sz="2200"/>
              <a:t>‘I saw them’</a:t>
            </a:r>
          </a:p>
          <a:p>
            <a:pPr marL="114300" indent="0">
              <a:spcBef>
                <a:spcPts val="0"/>
              </a:spcBef>
              <a:buNone/>
            </a:pPr>
            <a:r>
              <a:rPr lang="en-US" sz="2200" i="1"/>
              <a:t>	Ele </a:t>
            </a:r>
            <a:r>
              <a:rPr lang="en-US" sz="2200" b="1" i="1"/>
              <a:t>me</a:t>
            </a:r>
            <a:r>
              <a:rPr lang="en-US" sz="2200" i="1"/>
              <a:t> deu um carro </a:t>
            </a:r>
            <a:r>
              <a:rPr lang="en-US" sz="2200"/>
              <a:t>‘He gave me a car’</a:t>
            </a:r>
          </a:p>
          <a:p>
            <a:pPr marL="571500" indent="-457200"/>
            <a:r>
              <a:rPr lang="en-US" sz="2200"/>
              <a:t>In EP, clitics often occur after the verb (enclitic position)</a:t>
            </a:r>
          </a:p>
          <a:p>
            <a:pPr marL="1028700" lvl="1" indent="-457200"/>
            <a:r>
              <a:rPr lang="en-US" sz="2200"/>
              <a:t>(Eu) vi-</a:t>
            </a:r>
            <a:r>
              <a:rPr lang="en-US" sz="2200" b="1"/>
              <a:t>os</a:t>
            </a:r>
          </a:p>
          <a:p>
            <a:pPr marL="1028700" lvl="1" indent="-457200"/>
            <a:r>
              <a:rPr lang="en-US" sz="2200"/>
              <a:t>(Ele) deu-</a:t>
            </a:r>
            <a:r>
              <a:rPr lang="en-US" sz="2200" b="1"/>
              <a:t>me</a:t>
            </a:r>
            <a:r>
              <a:rPr lang="en-US" sz="2200"/>
              <a:t> um carro</a:t>
            </a:r>
          </a:p>
          <a:p>
            <a:pPr marL="571500" indent="-457200"/>
            <a:r>
              <a:rPr lang="en-US" sz="2200"/>
              <a:t>There is a set of “proclitic triggers” (negation, adverbs, complementizers) in EP that purportedly “move” enclitics to preverbal position, however the current tendency in EP is for more and more enclisis, even when such “triggers” are present</a:t>
            </a:r>
          </a:p>
          <a:p>
            <a:pPr marL="1028700" lvl="1" indent="-457200"/>
            <a:r>
              <a:rPr lang="en-US" sz="2200"/>
              <a:t>(Eu) </a:t>
            </a:r>
            <a:r>
              <a:rPr lang="en-US" sz="2200" u="sng"/>
              <a:t>não</a:t>
            </a:r>
            <a:r>
              <a:rPr lang="en-US" sz="2200"/>
              <a:t> </a:t>
            </a:r>
            <a:r>
              <a:rPr lang="en-US" sz="2200" b="1"/>
              <a:t>os</a:t>
            </a:r>
            <a:r>
              <a:rPr lang="en-US" sz="2200"/>
              <a:t> vi		(negation)</a:t>
            </a:r>
          </a:p>
          <a:p>
            <a:pPr marL="1028700" lvl="1" indent="-457200"/>
            <a:r>
              <a:rPr lang="en-US" sz="2200"/>
              <a:t>Ele </a:t>
            </a:r>
            <a:r>
              <a:rPr lang="en-US" sz="2200" u="sng"/>
              <a:t>já</a:t>
            </a:r>
            <a:r>
              <a:rPr lang="en-US" sz="2200"/>
              <a:t> </a:t>
            </a:r>
            <a:r>
              <a:rPr lang="en-US" sz="2200" b="1"/>
              <a:t>me</a:t>
            </a:r>
            <a:r>
              <a:rPr lang="en-US" sz="2200"/>
              <a:t> deu um carro	(adverb </a:t>
            </a:r>
            <a:r>
              <a:rPr lang="en-US" sz="2200" i="1"/>
              <a:t>já</a:t>
            </a:r>
            <a:r>
              <a:rPr lang="en-US" sz="2200"/>
              <a:t> ‘already’)</a:t>
            </a:r>
          </a:p>
          <a:p>
            <a:pPr marL="114300" indent="0">
              <a:buNone/>
            </a:pPr>
            <a:endParaRPr lang="en-US" sz="2200"/>
          </a:p>
          <a:p>
            <a:pPr marL="571500" indent="-457200"/>
            <a:endParaRPr lang="en-US" sz="2200"/>
          </a:p>
          <a:p>
            <a:endParaRPr lang="en-US" sz="2200"/>
          </a:p>
        </p:txBody>
      </p:sp>
    </p:spTree>
    <p:extLst>
      <p:ext uri="{BB962C8B-B14F-4D97-AF65-F5344CB8AC3E}">
        <p14:creationId xmlns:p14="http://schemas.microsoft.com/office/powerpoint/2010/main" val="1152028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3">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23E4D9-92FF-114D-B5E8-84E12D1BF789}"/>
              </a:ext>
            </a:extLst>
          </p:cNvPr>
          <p:cNvSpPr>
            <a:spLocks noGrp="1"/>
          </p:cNvSpPr>
          <p:nvPr>
            <p:ph type="title"/>
          </p:nvPr>
        </p:nvSpPr>
        <p:spPr>
          <a:xfrm>
            <a:off x="635000" y="640823"/>
            <a:ext cx="3418659" cy="5583148"/>
          </a:xfrm>
        </p:spPr>
        <p:txBody>
          <a:bodyPr anchor="ctr">
            <a:normAutofit/>
          </a:bodyPr>
          <a:lstStyle/>
          <a:p>
            <a:r>
              <a:rPr lang="en-US" sz="5400" dirty="0"/>
              <a:t>What is IPAST?</a:t>
            </a:r>
          </a:p>
        </p:txBody>
      </p:sp>
      <p:sp>
        <p:nvSpPr>
          <p:cNvPr id="2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2">
            <a:extLst>
              <a:ext uri="{FF2B5EF4-FFF2-40B4-BE49-F238E27FC236}">
                <a16:creationId xmlns:a16="http://schemas.microsoft.com/office/drawing/2014/main" id="{DC04A0C4-4DC5-40FF-9229-146D3FE5C954}"/>
              </a:ext>
            </a:extLst>
          </p:cNvPr>
          <p:cNvGraphicFramePr>
            <a:graphicFrameLocks noGrp="1"/>
          </p:cNvGraphicFramePr>
          <p:nvPr>
            <p:ph idx="1"/>
            <p:extLst>
              <p:ext uri="{D42A27DB-BD31-4B8C-83A1-F6EECF244321}">
                <p14:modId xmlns:p14="http://schemas.microsoft.com/office/powerpoint/2010/main" val="339451209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9182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CAA985-7B84-B849-B677-664780D1E638}"/>
              </a:ext>
            </a:extLst>
          </p:cNvPr>
          <p:cNvSpPr>
            <a:spLocks noGrp="1"/>
          </p:cNvSpPr>
          <p:nvPr>
            <p:ph type="title"/>
          </p:nvPr>
        </p:nvSpPr>
        <p:spPr>
          <a:xfrm>
            <a:off x="838200" y="365125"/>
            <a:ext cx="10515600" cy="1325563"/>
          </a:xfrm>
        </p:spPr>
        <p:txBody>
          <a:bodyPr>
            <a:normAutofit/>
          </a:bodyPr>
          <a:lstStyle/>
          <a:p>
            <a:r>
              <a:rPr lang="en-US" sz="4600"/>
              <a:t>A Posição dos Pronomes de Objeto (OD, OI)</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C909C5F-4A45-7E45-A1DC-04047374DAEC}"/>
              </a:ext>
            </a:extLst>
          </p:cNvPr>
          <p:cNvSpPr>
            <a:spLocks noGrp="1"/>
          </p:cNvSpPr>
          <p:nvPr>
            <p:ph idx="1"/>
          </p:nvPr>
        </p:nvSpPr>
        <p:spPr>
          <a:xfrm>
            <a:off x="838200" y="1929384"/>
            <a:ext cx="10515600" cy="4251960"/>
          </a:xfrm>
        </p:spPr>
        <p:txBody>
          <a:bodyPr>
            <a:normAutofit/>
          </a:bodyPr>
          <a:lstStyle/>
          <a:p>
            <a:pPr marL="571500" indent="-457200">
              <a:spcBef>
                <a:spcPts val="0"/>
              </a:spcBef>
            </a:pPr>
            <a:r>
              <a:rPr lang="en-US" sz="2200"/>
              <a:t>In spoken BP, the tendency for indirect objects is for them to occur in a prepositional phrase without a clitic pronoun, and with an oblique instead</a:t>
            </a:r>
          </a:p>
          <a:p>
            <a:pPr marL="571500" indent="-457200">
              <a:spcBef>
                <a:spcPts val="0"/>
              </a:spcBef>
            </a:pPr>
            <a:endParaRPr lang="en-US" sz="2200"/>
          </a:p>
          <a:p>
            <a:pPr marL="571500" lvl="1" indent="0">
              <a:spcBef>
                <a:spcPts val="0"/>
              </a:spcBef>
              <a:buNone/>
            </a:pPr>
            <a:r>
              <a:rPr lang="en-US" sz="2200" i="1"/>
              <a:t>Ele me comprou um carro	</a:t>
            </a:r>
            <a:r>
              <a:rPr lang="en-US" sz="2200" i="1">
                <a:sym typeface="Wingdings" pitchFamily="2" charset="2"/>
              </a:rPr>
              <a:t>	Ele comprou um carro para mim</a:t>
            </a:r>
          </a:p>
          <a:p>
            <a:pPr marL="571500" lvl="1" indent="0">
              <a:spcBef>
                <a:spcPts val="0"/>
              </a:spcBef>
              <a:buNone/>
            </a:pPr>
            <a:r>
              <a:rPr lang="en-US" sz="2200" i="1">
                <a:sym typeface="Wingdings" pitchFamily="2" charset="2"/>
              </a:rPr>
              <a:t>Ela te trouxe o livro			Ele trouxe o livro para você/ti</a:t>
            </a:r>
          </a:p>
          <a:p>
            <a:pPr marL="571500" lvl="1" indent="0">
              <a:spcBef>
                <a:spcPts val="0"/>
              </a:spcBef>
              <a:buNone/>
            </a:pPr>
            <a:r>
              <a:rPr lang="en-US" sz="2200" i="1">
                <a:sym typeface="Wingdings" pitchFamily="2" charset="2"/>
              </a:rPr>
              <a:t>Fala-lhe que eu não posso ir		Fala para ele que eu não posso ir</a:t>
            </a:r>
          </a:p>
          <a:p>
            <a:pPr marL="571500" lvl="1" indent="0">
              <a:spcBef>
                <a:spcPts val="0"/>
              </a:spcBef>
              <a:buNone/>
            </a:pPr>
            <a:r>
              <a:rPr lang="en-US" sz="2200" i="1">
                <a:sym typeface="Wingdings" pitchFamily="2" charset="2"/>
              </a:rPr>
              <a:t>Nos faça um bolo				Faça um bolo para a gente (pra gente)</a:t>
            </a:r>
          </a:p>
          <a:p>
            <a:pPr marL="571500" lvl="1" indent="0">
              <a:spcBef>
                <a:spcPts val="0"/>
              </a:spcBef>
              <a:buNone/>
            </a:pPr>
            <a:endParaRPr lang="en-US" sz="2200" i="1">
              <a:sym typeface="Wingdings" pitchFamily="2" charset="2"/>
            </a:endParaRPr>
          </a:p>
          <a:p>
            <a:pPr marL="571500" lvl="1" indent="0">
              <a:spcBef>
                <a:spcPts val="0"/>
              </a:spcBef>
              <a:buNone/>
            </a:pPr>
            <a:endParaRPr lang="en-US" sz="2200" i="1">
              <a:sym typeface="Wingdings" pitchFamily="2" charset="2"/>
            </a:endParaRPr>
          </a:p>
          <a:p>
            <a:pPr marL="457200" indent="-342900"/>
            <a:r>
              <a:rPr lang="en-US" sz="2200"/>
              <a:t>In short, any use of object clitic pronouns in spoken BP tends to be for direct objects, not indirect objects</a:t>
            </a:r>
          </a:p>
          <a:p>
            <a:endParaRPr lang="en-US" sz="2200"/>
          </a:p>
        </p:txBody>
      </p:sp>
    </p:spTree>
    <p:extLst>
      <p:ext uri="{BB962C8B-B14F-4D97-AF65-F5344CB8AC3E}">
        <p14:creationId xmlns:p14="http://schemas.microsoft.com/office/powerpoint/2010/main" val="664986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3F68E0-7AF2-7E4B-A090-64F1EA38069E}"/>
              </a:ext>
            </a:extLst>
          </p:cNvPr>
          <p:cNvSpPr>
            <a:spLocks noGrp="1"/>
          </p:cNvSpPr>
          <p:nvPr>
            <p:ph type="title"/>
          </p:nvPr>
        </p:nvSpPr>
        <p:spPr>
          <a:xfrm>
            <a:off x="838200" y="365125"/>
            <a:ext cx="10515600" cy="1325563"/>
          </a:xfrm>
        </p:spPr>
        <p:txBody>
          <a:bodyPr>
            <a:normAutofit/>
          </a:bodyPr>
          <a:lstStyle/>
          <a:p>
            <a:r>
              <a:rPr lang="en-US" sz="5400"/>
              <a:t>Objetos Diretos Nulos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AD720FB-43E4-B948-85DB-CDEFEDCB48F2}"/>
              </a:ext>
            </a:extLst>
          </p:cNvPr>
          <p:cNvSpPr>
            <a:spLocks noGrp="1"/>
          </p:cNvSpPr>
          <p:nvPr>
            <p:ph idx="1"/>
          </p:nvPr>
        </p:nvSpPr>
        <p:spPr>
          <a:xfrm>
            <a:off x="838200" y="1929384"/>
            <a:ext cx="10515600" cy="4251960"/>
          </a:xfrm>
        </p:spPr>
        <p:txBody>
          <a:bodyPr>
            <a:normAutofit/>
          </a:bodyPr>
          <a:lstStyle/>
          <a:p>
            <a:r>
              <a:rPr lang="en-US" sz="2200" dirty="0"/>
              <a:t>In everyday speech in both BP and EP, speakers overwhelmingly prefer to “drop” inanimate direct objects, which can be easily inferred from the context:</a:t>
            </a:r>
          </a:p>
          <a:p>
            <a:pPr lvl="1"/>
            <a:r>
              <a:rPr lang="en-US" sz="2200" i="1" dirty="0" err="1"/>
              <a:t>Ontem</a:t>
            </a:r>
            <a:r>
              <a:rPr lang="en-US" sz="2200" i="1" dirty="0"/>
              <a:t> vi um </a:t>
            </a:r>
            <a:r>
              <a:rPr lang="en-US" sz="2200" i="1" dirty="0" err="1"/>
              <a:t>carro</a:t>
            </a:r>
            <a:r>
              <a:rPr lang="en-US" sz="2200" i="1" dirty="0"/>
              <a:t> </a:t>
            </a:r>
            <a:r>
              <a:rPr lang="en-US" sz="2200" i="1" dirty="0" err="1"/>
              <a:t>muito</a:t>
            </a:r>
            <a:r>
              <a:rPr lang="en-US" sz="2200" i="1" dirty="0"/>
              <a:t> legal e </a:t>
            </a:r>
            <a:r>
              <a:rPr lang="en-US" sz="2200" i="1" dirty="0" err="1"/>
              <a:t>hoje</a:t>
            </a:r>
            <a:r>
              <a:rPr lang="en-US" sz="2200" i="1" dirty="0"/>
              <a:t> </a:t>
            </a:r>
            <a:r>
              <a:rPr lang="en-US" sz="2200" i="1" dirty="0" err="1"/>
              <a:t>vou</a:t>
            </a:r>
            <a:r>
              <a:rPr lang="en-US" sz="2200" i="1" dirty="0"/>
              <a:t> </a:t>
            </a:r>
            <a:r>
              <a:rPr lang="en-US" sz="2200" i="1" dirty="0" err="1"/>
              <a:t>comprar</a:t>
            </a:r>
            <a:r>
              <a:rPr lang="en-US" sz="2200" i="1" dirty="0"/>
              <a:t> </a:t>
            </a:r>
            <a:r>
              <a:rPr lang="en-US" sz="2200" dirty="0"/>
              <a:t>⌀</a:t>
            </a:r>
          </a:p>
          <a:p>
            <a:endParaRPr lang="en-US" sz="2200" dirty="0"/>
          </a:p>
          <a:p>
            <a:r>
              <a:rPr lang="en-US" sz="2200" dirty="0"/>
              <a:t>This is less common with humans or domestic animals, but instead of using the clitic pronouns in such cases, BP speakers use the subject pronouns for direct object function</a:t>
            </a:r>
          </a:p>
          <a:p>
            <a:pPr lvl="1"/>
            <a:r>
              <a:rPr lang="en-US" sz="2200" i="1" dirty="0" err="1"/>
              <a:t>Ontem</a:t>
            </a:r>
            <a:r>
              <a:rPr lang="en-US" sz="2200" i="1" dirty="0"/>
              <a:t> vi um </a:t>
            </a:r>
            <a:r>
              <a:rPr lang="en-US" sz="2200" i="1" dirty="0" err="1"/>
              <a:t>cachorro</a:t>
            </a:r>
            <a:r>
              <a:rPr lang="en-US" sz="2200" i="1" dirty="0"/>
              <a:t> </a:t>
            </a:r>
            <a:r>
              <a:rPr lang="en-US" sz="2200" i="1" dirty="0" err="1"/>
              <a:t>muito</a:t>
            </a:r>
            <a:r>
              <a:rPr lang="en-US" sz="2200" i="1" dirty="0"/>
              <a:t> legal e </a:t>
            </a:r>
            <a:r>
              <a:rPr lang="en-US" sz="2200" i="1" dirty="0" err="1"/>
              <a:t>hoje</a:t>
            </a:r>
            <a:r>
              <a:rPr lang="en-US" sz="2200" i="1" dirty="0"/>
              <a:t> </a:t>
            </a:r>
            <a:r>
              <a:rPr lang="en-US" sz="2200" i="1" dirty="0" err="1"/>
              <a:t>vou</a:t>
            </a:r>
            <a:r>
              <a:rPr lang="en-US" sz="2200" i="1" dirty="0"/>
              <a:t> </a:t>
            </a:r>
            <a:r>
              <a:rPr lang="en-US" sz="2200" i="1" dirty="0" err="1"/>
              <a:t>comprar</a:t>
            </a:r>
            <a:r>
              <a:rPr lang="en-US" sz="2200" i="1" dirty="0"/>
              <a:t> </a:t>
            </a:r>
            <a:r>
              <a:rPr lang="en-US" sz="2200" b="1" i="1" dirty="0" err="1"/>
              <a:t>ele</a:t>
            </a:r>
            <a:endParaRPr lang="en-US" sz="2200" b="1" i="1" dirty="0"/>
          </a:p>
          <a:p>
            <a:pPr lvl="1"/>
            <a:r>
              <a:rPr lang="en-US" sz="2200" i="1" dirty="0" err="1"/>
              <a:t>Você</a:t>
            </a:r>
            <a:r>
              <a:rPr lang="en-US" sz="2200" i="1" dirty="0"/>
              <a:t> </a:t>
            </a:r>
            <a:r>
              <a:rPr lang="en-US" sz="2200" i="1" dirty="0" err="1"/>
              <a:t>viu</a:t>
            </a:r>
            <a:r>
              <a:rPr lang="en-US" sz="2200" i="1" dirty="0"/>
              <a:t> </a:t>
            </a:r>
            <a:r>
              <a:rPr lang="en-US" sz="2200" i="1" dirty="0" err="1"/>
              <a:t>minha</a:t>
            </a:r>
            <a:r>
              <a:rPr lang="en-US" sz="2200" i="1" dirty="0"/>
              <a:t> </a:t>
            </a:r>
            <a:r>
              <a:rPr lang="en-US" sz="2200" i="1" dirty="0" err="1"/>
              <a:t>irmã</a:t>
            </a:r>
            <a:r>
              <a:rPr lang="en-US" sz="2200" i="1" dirty="0"/>
              <a:t> </a:t>
            </a:r>
            <a:r>
              <a:rPr lang="en-US" sz="2200" i="1" dirty="0" err="1"/>
              <a:t>ontem</a:t>
            </a:r>
            <a:r>
              <a:rPr lang="en-US" sz="2200" i="1" dirty="0"/>
              <a:t>? Eu </a:t>
            </a:r>
            <a:r>
              <a:rPr lang="en-US" sz="2200" i="1" dirty="0" err="1"/>
              <a:t>vou</a:t>
            </a:r>
            <a:r>
              <a:rPr lang="en-US" sz="2200" i="1" dirty="0"/>
              <a:t> </a:t>
            </a:r>
            <a:r>
              <a:rPr lang="en-US" sz="2200" i="1" dirty="0" err="1"/>
              <a:t>ver</a:t>
            </a:r>
            <a:r>
              <a:rPr lang="en-US" sz="2200" i="1" dirty="0"/>
              <a:t> </a:t>
            </a:r>
            <a:r>
              <a:rPr lang="en-US" sz="2200" b="1" i="1" dirty="0" err="1"/>
              <a:t>ela</a:t>
            </a:r>
            <a:r>
              <a:rPr lang="en-US" sz="2200" i="1" dirty="0"/>
              <a:t> </a:t>
            </a:r>
            <a:r>
              <a:rPr lang="en-US" sz="2200" i="1" dirty="0" err="1"/>
              <a:t>semana</a:t>
            </a:r>
            <a:r>
              <a:rPr lang="en-US" sz="2200" i="1" dirty="0"/>
              <a:t> que </a:t>
            </a:r>
            <a:r>
              <a:rPr lang="en-US" sz="2200" i="1" dirty="0" err="1"/>
              <a:t>vem</a:t>
            </a:r>
            <a:endParaRPr lang="en-US" sz="2200" i="1" dirty="0"/>
          </a:p>
          <a:p>
            <a:pPr lvl="1"/>
            <a:endParaRPr lang="en-US" sz="2200" i="1" dirty="0"/>
          </a:p>
          <a:p>
            <a:r>
              <a:rPr lang="en-US" sz="2200" dirty="0"/>
              <a:t>Spanish speakers tend to want to use clitic pronouns in these sentences! They have to practice null objects in explicit fashion.</a:t>
            </a:r>
          </a:p>
        </p:txBody>
      </p:sp>
    </p:spTree>
    <p:extLst>
      <p:ext uri="{BB962C8B-B14F-4D97-AF65-F5344CB8AC3E}">
        <p14:creationId xmlns:p14="http://schemas.microsoft.com/office/powerpoint/2010/main" val="1199369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t and a dog&#10;&#10;Description automatically generated with medium confidence">
            <a:extLst>
              <a:ext uri="{FF2B5EF4-FFF2-40B4-BE49-F238E27FC236}">
                <a16:creationId xmlns:a16="http://schemas.microsoft.com/office/drawing/2014/main" id="{3E850CD1-9C3A-D64E-9B6D-C401E8506D67}"/>
              </a:ext>
            </a:extLst>
          </p:cNvPr>
          <p:cNvPicPr>
            <a:picLocks noChangeAspect="1"/>
          </p:cNvPicPr>
          <p:nvPr/>
        </p:nvPicPr>
        <p:blipFill>
          <a:blip r:embed="rId2"/>
          <a:stretch>
            <a:fillRect/>
          </a:stretch>
        </p:blipFill>
        <p:spPr>
          <a:xfrm>
            <a:off x="3711677" y="0"/>
            <a:ext cx="4768645" cy="6858000"/>
          </a:xfrm>
          <a:prstGeom prst="rect">
            <a:avLst/>
          </a:prstGeom>
        </p:spPr>
      </p:pic>
    </p:spTree>
    <p:extLst>
      <p:ext uri="{BB962C8B-B14F-4D97-AF65-F5344CB8AC3E}">
        <p14:creationId xmlns:p14="http://schemas.microsoft.com/office/powerpoint/2010/main" val="312360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400"/>
              <a:t>Exercício</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r>
              <a:rPr lang="en-US" sz="1700"/>
              <a:t>Reescreva as frases abaixo duas vezes: na primeira, usando um pronome átono (seguindo a norma culta brasileira) e na segunda seguindo o português brasileiro falado. Preste atenção à posição do pronome na frase.</a:t>
            </a:r>
          </a:p>
          <a:p>
            <a:pPr marL="114300" indent="0">
              <a:buNone/>
            </a:pPr>
            <a:r>
              <a:rPr lang="en-US" sz="1700"/>
              <a:t> </a:t>
            </a:r>
          </a:p>
          <a:p>
            <a:pPr marL="571500" indent="-457200">
              <a:buFont typeface="+mj-lt"/>
              <a:buAutoNum type="arabicPeriod"/>
            </a:pPr>
            <a:r>
              <a:rPr lang="en-US" sz="1700"/>
              <a:t>Eu vou ver </a:t>
            </a:r>
            <a:r>
              <a:rPr lang="en-US" sz="1700" i="1"/>
              <a:t>meus amigos</a:t>
            </a:r>
            <a:r>
              <a:rPr lang="en-US" sz="1700"/>
              <a:t> em Goiânia.</a:t>
            </a:r>
          </a:p>
          <a:p>
            <a:pPr marL="571500" indent="-457200">
              <a:buFont typeface="+mj-lt"/>
              <a:buAutoNum type="arabicPeriod"/>
            </a:pPr>
            <a:r>
              <a:rPr lang="en-US" sz="1700"/>
              <a:t>O Rogério levou </a:t>
            </a:r>
            <a:r>
              <a:rPr lang="en-US" sz="1700" i="1"/>
              <a:t>a Cláudia</a:t>
            </a:r>
            <a:r>
              <a:rPr lang="en-US" sz="1700"/>
              <a:t> a Paris.</a:t>
            </a:r>
          </a:p>
          <a:p>
            <a:pPr marL="571500" indent="-457200">
              <a:buFont typeface="+mj-lt"/>
              <a:buAutoNum type="arabicPeriod"/>
            </a:pPr>
            <a:r>
              <a:rPr lang="en-US" sz="1700"/>
              <a:t>O Jorginho disse que vai telefonar </a:t>
            </a:r>
            <a:r>
              <a:rPr lang="en-US" sz="1700" i="1"/>
              <a:t>para você</a:t>
            </a:r>
            <a:r>
              <a:rPr lang="en-US" sz="1700"/>
              <a:t>.</a:t>
            </a:r>
          </a:p>
          <a:p>
            <a:pPr marL="571500" indent="-457200">
              <a:buFont typeface="+mj-lt"/>
              <a:buAutoNum type="arabicPeriod"/>
            </a:pPr>
            <a:r>
              <a:rPr lang="en-US" sz="1700"/>
              <a:t>Minha irmã pode dar o livro </a:t>
            </a:r>
            <a:r>
              <a:rPr lang="en-US" sz="1700" i="1"/>
              <a:t>para mim</a:t>
            </a:r>
            <a:r>
              <a:rPr lang="en-US" sz="1700"/>
              <a:t>.</a:t>
            </a:r>
          </a:p>
          <a:p>
            <a:pPr marL="571500" indent="-457200">
              <a:buFont typeface="+mj-lt"/>
              <a:buAutoNum type="arabicPeriod"/>
            </a:pPr>
            <a:r>
              <a:rPr lang="en-US" sz="1700"/>
              <a:t>A Cristiane tem visitado </a:t>
            </a:r>
            <a:r>
              <a:rPr lang="en-US" sz="1700" i="1"/>
              <a:t>você</a:t>
            </a:r>
            <a:r>
              <a:rPr lang="en-US" sz="1700"/>
              <a:t> com freqüência, não?</a:t>
            </a:r>
          </a:p>
          <a:p>
            <a:pPr marL="571500" indent="-457200">
              <a:buFont typeface="+mj-lt"/>
              <a:buAutoNum type="arabicPeriod"/>
            </a:pPr>
            <a:r>
              <a:rPr lang="en-US" sz="1700"/>
              <a:t>Ela quer entrevistar </a:t>
            </a:r>
            <a:r>
              <a:rPr lang="en-US" sz="1700" i="1"/>
              <a:t>os candidatos</a:t>
            </a:r>
            <a:r>
              <a:rPr lang="en-US" sz="1700"/>
              <a:t> amanhã.</a:t>
            </a:r>
          </a:p>
          <a:p>
            <a:pPr marL="571500" indent="-457200">
              <a:buFont typeface="+mj-lt"/>
              <a:buAutoNum type="arabicPeriod"/>
            </a:pPr>
            <a:r>
              <a:rPr lang="en-US" sz="1700"/>
              <a:t>Você pode levar </a:t>
            </a:r>
            <a:r>
              <a:rPr lang="en-US" sz="1700" i="1"/>
              <a:t>meu amigo e eu</a:t>
            </a:r>
            <a:r>
              <a:rPr lang="en-US" sz="1700"/>
              <a:t>?</a:t>
            </a:r>
          </a:p>
          <a:p>
            <a:pPr marL="571500" indent="-457200">
              <a:buFont typeface="+mj-lt"/>
              <a:buAutoNum type="arabicPeriod"/>
            </a:pPr>
            <a:r>
              <a:rPr lang="en-US" sz="1700"/>
              <a:t>A exuberância não assustou </a:t>
            </a:r>
            <a:r>
              <a:rPr lang="en-US" sz="1700" i="1"/>
              <a:t>as consumidoras</a:t>
            </a:r>
            <a:r>
              <a:rPr lang="en-US" sz="1700"/>
              <a:t>.</a:t>
            </a:r>
          </a:p>
          <a:p>
            <a:endParaRPr lang="en-US" sz="1700"/>
          </a:p>
        </p:txBody>
      </p:sp>
    </p:spTree>
    <p:extLst>
      <p:ext uri="{BB962C8B-B14F-4D97-AF65-F5344CB8AC3E}">
        <p14:creationId xmlns:p14="http://schemas.microsoft.com/office/powerpoint/2010/main" val="2395217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545241-AE66-5F46-9C90-3E28356A48D1}"/>
              </a:ext>
            </a:extLst>
          </p:cNvPr>
          <p:cNvSpPr>
            <a:spLocks noGrp="1"/>
          </p:cNvSpPr>
          <p:nvPr>
            <p:ph type="title"/>
          </p:nvPr>
        </p:nvSpPr>
        <p:spPr>
          <a:xfrm>
            <a:off x="838200" y="365125"/>
            <a:ext cx="10515600" cy="1325563"/>
          </a:xfrm>
        </p:spPr>
        <p:txBody>
          <a:bodyPr>
            <a:normAutofit/>
          </a:bodyPr>
          <a:lstStyle/>
          <a:p>
            <a:r>
              <a:rPr lang="en-US" sz="5400"/>
              <a:t>A gente quer a gente</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210A213-6817-3F43-8EA2-ECD119AFBC26}"/>
              </a:ext>
            </a:extLst>
          </p:cNvPr>
          <p:cNvSpPr>
            <a:spLocks noGrp="1"/>
          </p:cNvSpPr>
          <p:nvPr>
            <p:ph idx="1"/>
          </p:nvPr>
        </p:nvSpPr>
        <p:spPr>
          <a:xfrm>
            <a:off x="838200" y="1929384"/>
            <a:ext cx="10515600" cy="4251960"/>
          </a:xfrm>
        </p:spPr>
        <p:txBody>
          <a:bodyPr>
            <a:normAutofit/>
          </a:bodyPr>
          <a:lstStyle/>
          <a:p>
            <a:r>
              <a:rPr lang="en-US" sz="2200" dirty="0"/>
              <a:t>An important innovation in BP (to a lesser extent in EP) is the use of </a:t>
            </a:r>
            <a:r>
              <a:rPr lang="en-US" sz="2200" i="1" dirty="0"/>
              <a:t>a </a:t>
            </a:r>
            <a:r>
              <a:rPr lang="en-US" sz="2200" i="1" dirty="0" err="1"/>
              <a:t>gente</a:t>
            </a:r>
            <a:r>
              <a:rPr lang="en-US" sz="2200" dirty="0"/>
              <a:t> as the normal 1PL pronoun, instead of or in addition to </a:t>
            </a:r>
            <a:r>
              <a:rPr lang="en-US" sz="2200" i="1" dirty="0" err="1"/>
              <a:t>nós</a:t>
            </a:r>
            <a:endParaRPr lang="en-US" sz="2200" dirty="0"/>
          </a:p>
          <a:p>
            <a:endParaRPr lang="en-US" sz="2200" dirty="0"/>
          </a:p>
          <a:p>
            <a:r>
              <a:rPr lang="en-US" sz="2200" i="1" dirty="0"/>
              <a:t>A </a:t>
            </a:r>
            <a:r>
              <a:rPr lang="en-US" sz="2200" i="1" dirty="0" err="1"/>
              <a:t>gente</a:t>
            </a:r>
            <a:r>
              <a:rPr lang="en-US" sz="2200" dirty="0"/>
              <a:t> takes 3SG conjugation </a:t>
            </a:r>
            <a:r>
              <a:rPr lang="en-US" sz="2200" i="1" dirty="0"/>
              <a:t>(A </a:t>
            </a:r>
            <a:r>
              <a:rPr lang="en-US" sz="2200" i="1" dirty="0" err="1"/>
              <a:t>gente</a:t>
            </a:r>
            <a:r>
              <a:rPr lang="en-US" sz="2200" i="1" dirty="0"/>
              <a:t> </a:t>
            </a:r>
            <a:r>
              <a:rPr lang="en-US" sz="2200" i="1" dirty="0" err="1"/>
              <a:t>dorme</a:t>
            </a:r>
            <a:r>
              <a:rPr lang="en-US" sz="2200" dirty="0"/>
              <a:t>)</a:t>
            </a:r>
            <a:r>
              <a:rPr lang="en-US" sz="2200" i="1" dirty="0"/>
              <a:t>;</a:t>
            </a:r>
            <a:r>
              <a:rPr lang="en-US" sz="2200" dirty="0"/>
              <a:t> it is possible to find it with 1PL conjugation (</a:t>
            </a:r>
            <a:r>
              <a:rPr lang="en-US" sz="2200" i="1" dirty="0"/>
              <a:t>A </a:t>
            </a:r>
            <a:r>
              <a:rPr lang="en-US" sz="2200" i="1" dirty="0" err="1"/>
              <a:t>gente</a:t>
            </a:r>
            <a:r>
              <a:rPr lang="en-US" sz="2200" i="1" dirty="0"/>
              <a:t> </a:t>
            </a:r>
            <a:r>
              <a:rPr lang="en-US" sz="2200" i="1" dirty="0" err="1"/>
              <a:t>dormimos</a:t>
            </a:r>
            <a:r>
              <a:rPr lang="en-US" sz="2200" dirty="0"/>
              <a:t>) but this is socially stigmatized</a:t>
            </a:r>
          </a:p>
          <a:p>
            <a:endParaRPr lang="en-US" sz="2200" i="1" dirty="0"/>
          </a:p>
          <a:p>
            <a:r>
              <a:rPr lang="en-US" sz="2200" dirty="0"/>
              <a:t>There is no clitic form corresponding to </a:t>
            </a:r>
            <a:r>
              <a:rPr lang="en-US" sz="2200" i="1" dirty="0"/>
              <a:t>a </a:t>
            </a:r>
            <a:r>
              <a:rPr lang="en-US" sz="2200" i="1" dirty="0" err="1"/>
              <a:t>gente</a:t>
            </a:r>
            <a:r>
              <a:rPr lang="en-US" sz="2200" dirty="0"/>
              <a:t>; it is the same as subject, direct/indirect object, oblique.</a:t>
            </a:r>
          </a:p>
          <a:p>
            <a:pPr lvl="1"/>
            <a:r>
              <a:rPr lang="en-US" sz="1800" dirty="0" err="1"/>
              <a:t>Vocês</a:t>
            </a:r>
            <a:r>
              <a:rPr lang="en-US" sz="1800" dirty="0"/>
              <a:t> </a:t>
            </a:r>
            <a:r>
              <a:rPr lang="en-US" sz="1800" dirty="0" err="1"/>
              <a:t>viram</a:t>
            </a:r>
            <a:r>
              <a:rPr lang="en-US" sz="1800" dirty="0"/>
              <a:t> a </a:t>
            </a:r>
            <a:r>
              <a:rPr lang="en-US" sz="1800" dirty="0" err="1"/>
              <a:t>gente</a:t>
            </a:r>
            <a:r>
              <a:rPr lang="en-US" sz="1800" dirty="0"/>
              <a:t> </a:t>
            </a:r>
            <a:r>
              <a:rPr lang="en-US" sz="1800" dirty="0" err="1"/>
              <a:t>ontem</a:t>
            </a:r>
            <a:r>
              <a:rPr lang="en-US" sz="1800" dirty="0"/>
              <a:t>? A </a:t>
            </a:r>
            <a:r>
              <a:rPr lang="en-US" sz="1800" dirty="0" err="1"/>
              <a:t>gente</a:t>
            </a:r>
            <a:r>
              <a:rPr lang="en-US" sz="1800" dirty="0"/>
              <a:t> </a:t>
            </a:r>
            <a:r>
              <a:rPr lang="en-US" sz="1800" dirty="0" err="1"/>
              <a:t>viu</a:t>
            </a:r>
            <a:r>
              <a:rPr lang="en-US" sz="1800" dirty="0"/>
              <a:t> </a:t>
            </a:r>
            <a:r>
              <a:rPr lang="en-US" sz="1800" dirty="0" err="1"/>
              <a:t>vocês</a:t>
            </a:r>
            <a:r>
              <a:rPr lang="en-US" sz="1800" dirty="0"/>
              <a:t>!</a:t>
            </a:r>
          </a:p>
          <a:p>
            <a:pPr lvl="1"/>
            <a:r>
              <a:rPr lang="en-US" sz="1800" dirty="0" err="1"/>
              <a:t>Esse</a:t>
            </a:r>
            <a:r>
              <a:rPr lang="en-US" sz="1800" dirty="0"/>
              <a:t> </a:t>
            </a:r>
            <a:r>
              <a:rPr lang="en-US" sz="1800" dirty="0" err="1"/>
              <a:t>presente</a:t>
            </a:r>
            <a:r>
              <a:rPr lang="en-US" sz="1800" dirty="0"/>
              <a:t> </a:t>
            </a:r>
            <a:r>
              <a:rPr lang="en-US" sz="1800" dirty="0" err="1"/>
              <a:t>é</a:t>
            </a:r>
            <a:r>
              <a:rPr lang="en-US" sz="1800" dirty="0"/>
              <a:t> para a </a:t>
            </a:r>
            <a:r>
              <a:rPr lang="en-US" sz="1800" dirty="0" err="1"/>
              <a:t>gente</a:t>
            </a:r>
            <a:r>
              <a:rPr lang="en-US" sz="1800" dirty="0"/>
              <a:t>.</a:t>
            </a:r>
          </a:p>
          <a:p>
            <a:pPr lvl="1"/>
            <a:r>
              <a:rPr lang="en-US" sz="1800" dirty="0" err="1"/>
              <a:t>Os</a:t>
            </a:r>
            <a:r>
              <a:rPr lang="en-US" sz="1800" dirty="0"/>
              <a:t> </a:t>
            </a:r>
            <a:r>
              <a:rPr lang="en-US" sz="1800" dirty="0" err="1"/>
              <a:t>carros</a:t>
            </a:r>
            <a:r>
              <a:rPr lang="en-US" sz="1800" dirty="0"/>
              <a:t> </a:t>
            </a:r>
            <a:r>
              <a:rPr lang="en-US" sz="1800" dirty="0" err="1"/>
              <a:t>são</a:t>
            </a:r>
            <a:r>
              <a:rPr lang="en-US" sz="1800" dirty="0"/>
              <a:t> da </a:t>
            </a:r>
            <a:r>
              <a:rPr lang="en-US" sz="1800" dirty="0" err="1"/>
              <a:t>gente</a:t>
            </a:r>
            <a:endParaRPr lang="en-US" sz="1800" dirty="0"/>
          </a:p>
        </p:txBody>
      </p:sp>
    </p:spTree>
    <p:extLst>
      <p:ext uri="{BB962C8B-B14F-4D97-AF65-F5344CB8AC3E}">
        <p14:creationId xmlns:p14="http://schemas.microsoft.com/office/powerpoint/2010/main" val="2414080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5E7D05-9D52-5348-AB92-D6EFBA0F1E72}"/>
              </a:ext>
            </a:extLst>
          </p:cNvPr>
          <p:cNvSpPr>
            <a:spLocks noGrp="1"/>
          </p:cNvSpPr>
          <p:nvPr>
            <p:ph type="title"/>
          </p:nvPr>
        </p:nvSpPr>
        <p:spPr>
          <a:xfrm>
            <a:off x="838200" y="365125"/>
            <a:ext cx="10515600" cy="1325563"/>
          </a:xfrm>
        </p:spPr>
        <p:txBody>
          <a:bodyPr>
            <a:normAutofit/>
          </a:bodyPr>
          <a:lstStyle/>
          <a:p>
            <a:r>
              <a:rPr lang="en-US" sz="5400"/>
              <a:t>Subordination (or not)</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F9E508D-A1B4-3B45-B9B6-CDDD85BCBD83}"/>
              </a:ext>
            </a:extLst>
          </p:cNvPr>
          <p:cNvSpPr>
            <a:spLocks noGrp="1"/>
          </p:cNvSpPr>
          <p:nvPr>
            <p:ph idx="1"/>
          </p:nvPr>
        </p:nvSpPr>
        <p:spPr>
          <a:xfrm>
            <a:off x="838200" y="1929384"/>
            <a:ext cx="10515600" cy="4251960"/>
          </a:xfrm>
        </p:spPr>
        <p:txBody>
          <a:bodyPr>
            <a:normAutofit/>
          </a:bodyPr>
          <a:lstStyle/>
          <a:p>
            <a:pPr marL="514350" indent="-514350">
              <a:buFont typeface="+mj-lt"/>
              <a:buAutoNum type="arabicPeriod"/>
            </a:pPr>
            <a:r>
              <a:rPr lang="en-US" sz="2200"/>
              <a:t>I want to go/Quiero ir/Quero ir (same subject)</a:t>
            </a:r>
          </a:p>
          <a:p>
            <a:pPr marL="514350" indent="-514350">
              <a:buFont typeface="+mj-lt"/>
              <a:buAutoNum type="arabicPeriod"/>
            </a:pPr>
            <a:r>
              <a:rPr lang="en-US" sz="2200"/>
              <a:t>I want you to go (different subject)</a:t>
            </a:r>
          </a:p>
          <a:p>
            <a:pPr marL="514350" indent="-514350">
              <a:buFont typeface="+mj-lt"/>
              <a:buAutoNum type="arabicPeriod"/>
            </a:pPr>
            <a:r>
              <a:rPr lang="en-US" sz="2200"/>
              <a:t>Quiero que vayas (different subject)</a:t>
            </a:r>
          </a:p>
          <a:p>
            <a:pPr marL="514350" indent="-514350">
              <a:buFont typeface="+mj-lt"/>
              <a:buAutoNum type="arabicPeriod"/>
            </a:pPr>
            <a:r>
              <a:rPr lang="en-US" sz="2200"/>
              <a:t>Quero que você vá (different subject)</a:t>
            </a:r>
          </a:p>
          <a:p>
            <a:endParaRPr lang="en-US" sz="2200"/>
          </a:p>
          <a:p>
            <a:pPr marL="514350" lvl="0" indent="-514350">
              <a:buFont typeface="+mj-lt"/>
              <a:buAutoNum type="arabicPeriod"/>
            </a:pPr>
            <a:r>
              <a:rPr lang="pt-BR" sz="2200"/>
              <a:t>Eles trabalham para </a:t>
            </a:r>
            <a:r>
              <a:rPr lang="pt-BR" sz="2200" i="1"/>
              <a:t>vencer/vencerem</a:t>
            </a:r>
            <a:r>
              <a:rPr lang="pt-BR" sz="2200"/>
              <a:t> na vida.</a:t>
            </a:r>
          </a:p>
          <a:p>
            <a:pPr marL="514350" lvl="0" indent="-514350">
              <a:buFont typeface="+mj-lt"/>
              <a:buAutoNum type="arabicPeriod"/>
            </a:pPr>
            <a:endParaRPr lang="pt-BR" sz="2200"/>
          </a:p>
          <a:p>
            <a:pPr marL="0" lvl="0" indent="0">
              <a:buNone/>
            </a:pPr>
            <a:r>
              <a:rPr lang="pt-BR" sz="2200"/>
              <a:t>Continuum of Finite Subordination (Less to More)</a:t>
            </a:r>
          </a:p>
          <a:p>
            <a:pPr marL="0" lvl="0" indent="0">
              <a:buNone/>
            </a:pPr>
            <a:r>
              <a:rPr lang="pt-BR" sz="2200"/>
              <a:t>English &lt; Portuguese &lt; Spanish</a:t>
            </a:r>
          </a:p>
          <a:p>
            <a:pPr marL="0" lvl="0" indent="0">
              <a:buNone/>
            </a:pPr>
            <a:endParaRPr lang="en-US" sz="2200"/>
          </a:p>
          <a:p>
            <a:pPr marL="0" indent="0">
              <a:buNone/>
            </a:pPr>
            <a:endParaRPr lang="en-US" sz="2200"/>
          </a:p>
        </p:txBody>
      </p:sp>
    </p:spTree>
    <p:extLst>
      <p:ext uri="{BB962C8B-B14F-4D97-AF65-F5344CB8AC3E}">
        <p14:creationId xmlns:p14="http://schemas.microsoft.com/office/powerpoint/2010/main" val="3768991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DF9818-3087-C442-B050-2361C12264DD}"/>
              </a:ext>
            </a:extLst>
          </p:cNvPr>
          <p:cNvSpPr>
            <a:spLocks noGrp="1"/>
          </p:cNvSpPr>
          <p:nvPr>
            <p:ph type="title"/>
          </p:nvPr>
        </p:nvSpPr>
        <p:spPr>
          <a:xfrm>
            <a:off x="838200" y="365125"/>
            <a:ext cx="10515600" cy="1325563"/>
          </a:xfrm>
        </p:spPr>
        <p:txBody>
          <a:bodyPr>
            <a:normAutofit/>
          </a:bodyPr>
          <a:lstStyle/>
          <a:p>
            <a:r>
              <a:rPr lang="en-US" sz="5400"/>
              <a:t>Infinitivo Pessoal (Personal Infinitive)</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611B769-14FF-944C-9782-B3D54D3B7ECA}"/>
              </a:ext>
            </a:extLst>
          </p:cNvPr>
          <p:cNvSpPr>
            <a:spLocks noGrp="1"/>
          </p:cNvSpPr>
          <p:nvPr>
            <p:ph idx="1"/>
          </p:nvPr>
        </p:nvSpPr>
        <p:spPr>
          <a:xfrm>
            <a:off x="838200" y="1929384"/>
            <a:ext cx="10515600" cy="4251960"/>
          </a:xfrm>
        </p:spPr>
        <p:txBody>
          <a:bodyPr>
            <a:normAutofit/>
          </a:bodyPr>
          <a:lstStyle/>
          <a:p>
            <a:r>
              <a:rPr lang="pt-BR" sz="2000"/>
              <a:t>Portuguese (and its speakers) just love infinitives! So much so that they have two different types: impersonal and personal</a:t>
            </a:r>
          </a:p>
          <a:p>
            <a:pPr marL="0" indent="0">
              <a:buNone/>
            </a:pPr>
            <a:endParaRPr lang="pt-BR" sz="2000"/>
          </a:p>
          <a:p>
            <a:r>
              <a:rPr lang="pt-BR" sz="2000"/>
              <a:t>Eles trabalham para </a:t>
            </a:r>
            <a:r>
              <a:rPr lang="pt-BR" sz="2000" i="1"/>
              <a:t>vencer/vencerem</a:t>
            </a:r>
            <a:r>
              <a:rPr lang="pt-BR" sz="2000"/>
              <a:t> na vida.</a:t>
            </a:r>
          </a:p>
          <a:p>
            <a:pPr marL="0" lvl="0" indent="0">
              <a:buNone/>
            </a:pPr>
            <a:endParaRPr lang="pt-BR" sz="2000"/>
          </a:p>
          <a:p>
            <a:r>
              <a:rPr lang="pt-BR" sz="2000"/>
              <a:t>The form </a:t>
            </a:r>
            <a:r>
              <a:rPr lang="pt-BR" sz="2000" i="1"/>
              <a:t>vencerem</a:t>
            </a:r>
            <a:r>
              <a:rPr lang="pt-BR" sz="2000"/>
              <a:t> is known as the “infinitivo flexionado” or “infinitivo pessoal”</a:t>
            </a:r>
          </a:p>
          <a:p>
            <a:endParaRPr lang="pt-BR" sz="2000"/>
          </a:p>
          <a:p>
            <a:r>
              <a:rPr lang="pt-BR" sz="2000"/>
              <a:t>In BP, only two infinitive forms can take this special ending</a:t>
            </a:r>
          </a:p>
          <a:p>
            <a:pPr lvl="1"/>
            <a:r>
              <a:rPr lang="en-US" sz="2000"/>
              <a:t>2/3PL </a:t>
            </a:r>
            <a:r>
              <a:rPr lang="en-US" sz="2000" i="1"/>
              <a:t>–em</a:t>
            </a:r>
            <a:endParaRPr lang="en-US" sz="2000"/>
          </a:p>
          <a:p>
            <a:pPr lvl="1"/>
            <a:r>
              <a:rPr lang="en-US" sz="2000"/>
              <a:t>1SG </a:t>
            </a:r>
            <a:r>
              <a:rPr lang="en-US" sz="2000" i="1"/>
              <a:t>–mos</a:t>
            </a:r>
          </a:p>
          <a:p>
            <a:pPr lvl="1"/>
            <a:r>
              <a:rPr lang="en-US" sz="2000"/>
              <a:t>(EP also has the 2SG form with –es: </a:t>
            </a:r>
            <a:r>
              <a:rPr lang="en-US" sz="2000" i="1"/>
              <a:t>Tu trabalhas para venceres na vida</a:t>
            </a:r>
            <a:r>
              <a:rPr lang="en-US" sz="2000"/>
              <a:t>)</a:t>
            </a:r>
          </a:p>
          <a:p>
            <a:pPr marL="0" indent="0">
              <a:buNone/>
            </a:pPr>
            <a:endParaRPr lang="en-US" sz="2000"/>
          </a:p>
        </p:txBody>
      </p:sp>
    </p:spTree>
    <p:extLst>
      <p:ext uri="{BB962C8B-B14F-4D97-AF65-F5344CB8AC3E}">
        <p14:creationId xmlns:p14="http://schemas.microsoft.com/office/powerpoint/2010/main" val="1075295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DF9818-3087-C442-B050-2361C12264DD}"/>
              </a:ext>
            </a:extLst>
          </p:cNvPr>
          <p:cNvSpPr>
            <a:spLocks noGrp="1"/>
          </p:cNvSpPr>
          <p:nvPr>
            <p:ph type="title"/>
          </p:nvPr>
        </p:nvSpPr>
        <p:spPr>
          <a:xfrm>
            <a:off x="838200" y="365125"/>
            <a:ext cx="10515600" cy="1325563"/>
          </a:xfrm>
        </p:spPr>
        <p:txBody>
          <a:bodyPr>
            <a:normAutofit/>
          </a:bodyPr>
          <a:lstStyle/>
          <a:p>
            <a:r>
              <a:rPr lang="en-US" sz="5400"/>
              <a:t>Infinitivo Pessoal (Personal Infinitive)</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611B769-14FF-944C-9782-B3D54D3B7ECA}"/>
              </a:ext>
            </a:extLst>
          </p:cNvPr>
          <p:cNvSpPr>
            <a:spLocks noGrp="1"/>
          </p:cNvSpPr>
          <p:nvPr>
            <p:ph idx="1"/>
          </p:nvPr>
        </p:nvSpPr>
        <p:spPr>
          <a:xfrm>
            <a:off x="838200" y="1929384"/>
            <a:ext cx="10515600" cy="4251960"/>
          </a:xfrm>
        </p:spPr>
        <p:txBody>
          <a:bodyPr>
            <a:normAutofit/>
          </a:bodyPr>
          <a:lstStyle/>
          <a:p>
            <a:r>
              <a:rPr lang="pt-BR" sz="2200"/>
              <a:t>Compare the sentences with infinitivo pessoal (non-finite subordination) with their subjunctive counterparts (finite subordination)</a:t>
            </a:r>
          </a:p>
          <a:p>
            <a:r>
              <a:rPr lang="pt-BR" sz="2200"/>
              <a:t>a.  Eu posso ficar aqui </a:t>
            </a:r>
            <a:r>
              <a:rPr lang="pt-BR" sz="2200" u="sng"/>
              <a:t>até</a:t>
            </a:r>
            <a:r>
              <a:rPr lang="pt-BR" sz="2200"/>
              <a:t> eles </a:t>
            </a:r>
            <a:r>
              <a:rPr lang="pt-BR" sz="2200" i="1"/>
              <a:t>chegarem</a:t>
            </a:r>
            <a:r>
              <a:rPr lang="pt-BR" sz="2200"/>
              <a:t>. </a:t>
            </a:r>
          </a:p>
          <a:p>
            <a:pPr marL="0" lvl="0" indent="0">
              <a:buNone/>
            </a:pPr>
            <a:r>
              <a:rPr lang="en-US" sz="2200"/>
              <a:t>   b.  Eu posso ficar aqui </a:t>
            </a:r>
            <a:r>
              <a:rPr lang="en-US" sz="2200" u="sng"/>
              <a:t>até que </a:t>
            </a:r>
            <a:r>
              <a:rPr lang="en-US" sz="2200"/>
              <a:t>eles </a:t>
            </a:r>
            <a:r>
              <a:rPr lang="en-US" sz="2200" i="1"/>
              <a:t>cheguem</a:t>
            </a:r>
            <a:r>
              <a:rPr lang="en-US" sz="2200"/>
              <a:t>.	</a:t>
            </a:r>
          </a:p>
          <a:p>
            <a:r>
              <a:rPr lang="pt-BR" sz="2200"/>
              <a:t>a.  Ela pediu </a:t>
            </a:r>
            <a:r>
              <a:rPr lang="pt-BR" sz="2200" u="sng"/>
              <a:t>para</a:t>
            </a:r>
            <a:r>
              <a:rPr lang="pt-BR" sz="2200"/>
              <a:t> nós </a:t>
            </a:r>
            <a:r>
              <a:rPr lang="pt-BR" sz="2200" i="1"/>
              <a:t>ficarmos</a:t>
            </a:r>
            <a:r>
              <a:rPr lang="pt-BR" sz="2200"/>
              <a:t> aqui.</a:t>
            </a:r>
          </a:p>
          <a:p>
            <a:pPr marL="0" lvl="0" indent="0">
              <a:buNone/>
            </a:pPr>
            <a:r>
              <a:rPr lang="pt-BR" sz="2200"/>
              <a:t>   b.  Ela pediu </a:t>
            </a:r>
            <a:r>
              <a:rPr lang="pt-BR" sz="2200" u="sng"/>
              <a:t>que</a:t>
            </a:r>
            <a:r>
              <a:rPr lang="pt-BR" sz="2200"/>
              <a:t> nós </a:t>
            </a:r>
            <a:r>
              <a:rPr lang="pt-BR" sz="2200" i="1"/>
              <a:t>ficássemos aqui</a:t>
            </a:r>
            <a:r>
              <a:rPr lang="pt-BR" sz="2200"/>
              <a:t>.</a:t>
            </a:r>
          </a:p>
          <a:p>
            <a:pPr marL="0" lvl="0" indent="0">
              <a:buNone/>
            </a:pPr>
            <a:endParaRPr lang="pt-BR" sz="2200"/>
          </a:p>
          <a:p>
            <a:r>
              <a:rPr lang="pt-BR" sz="2200"/>
              <a:t>Portuguese highly prefers the first type of sentence over the second!</a:t>
            </a:r>
            <a:endParaRPr lang="en-US" sz="2200"/>
          </a:p>
          <a:p>
            <a:pPr marL="0" indent="0">
              <a:buNone/>
            </a:pPr>
            <a:endParaRPr lang="en-US" sz="2200"/>
          </a:p>
        </p:txBody>
      </p:sp>
    </p:spTree>
    <p:extLst>
      <p:ext uri="{BB962C8B-B14F-4D97-AF65-F5344CB8AC3E}">
        <p14:creationId xmlns:p14="http://schemas.microsoft.com/office/powerpoint/2010/main" val="19691287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400" dirty="0" err="1"/>
              <a:t>Formas</a:t>
            </a:r>
            <a:r>
              <a:rPr lang="en-US" sz="5400" dirty="0"/>
              <a:t> </a:t>
            </a:r>
            <a:r>
              <a:rPr lang="en-US" sz="5400" dirty="0" err="1"/>
              <a:t>descritivas</a:t>
            </a:r>
            <a:r>
              <a:rPr lang="en-US" sz="5400" dirty="0"/>
              <a:t> (BP) e </a:t>
            </a:r>
            <a:r>
              <a:rPr lang="en-US" sz="5400" dirty="0" err="1"/>
              <a:t>normativas</a:t>
            </a:r>
            <a:endParaRPr lang="en-US" sz="5400" dirty="0"/>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pPr marL="0" lvl="0" indent="0">
              <a:buNone/>
            </a:pPr>
            <a:r>
              <a:rPr lang="en-US" sz="2200" dirty="0"/>
              <a:t>(2) SER						(3) SER</a:t>
            </a:r>
          </a:p>
          <a:p>
            <a:r>
              <a:rPr lang="en-US" sz="2200" dirty="0"/>
              <a:t>para </a:t>
            </a:r>
            <a:r>
              <a:rPr lang="en-US" sz="2200" dirty="0" err="1"/>
              <a:t>eu</a:t>
            </a:r>
            <a:r>
              <a:rPr lang="en-US" sz="2200" dirty="0"/>
              <a:t> </a:t>
            </a:r>
            <a:r>
              <a:rPr lang="en-US" sz="2200" i="1" dirty="0"/>
              <a:t>ser			           		</a:t>
            </a:r>
            <a:r>
              <a:rPr lang="en-US" sz="2200" dirty="0"/>
              <a:t>para </a:t>
            </a:r>
            <a:r>
              <a:rPr lang="en-US" sz="2200" dirty="0" err="1"/>
              <a:t>eu</a:t>
            </a:r>
            <a:r>
              <a:rPr lang="en-US" sz="2200" dirty="0"/>
              <a:t> </a:t>
            </a:r>
            <a:r>
              <a:rPr lang="en-US" sz="2200" i="1" dirty="0"/>
              <a:t>ser</a:t>
            </a:r>
            <a:endParaRPr lang="en-US" sz="2200" dirty="0"/>
          </a:p>
          <a:p>
            <a:r>
              <a:rPr lang="en-US" sz="2200" dirty="0"/>
              <a:t>para </a:t>
            </a:r>
            <a:r>
              <a:rPr lang="en-US" sz="2200" dirty="0" err="1"/>
              <a:t>você</a:t>
            </a:r>
            <a:r>
              <a:rPr lang="en-US" sz="2200" dirty="0"/>
              <a:t>/</a:t>
            </a:r>
            <a:r>
              <a:rPr lang="en-US" sz="2200" dirty="0" err="1"/>
              <a:t>tu</a:t>
            </a:r>
            <a:r>
              <a:rPr lang="en-US" sz="2200" dirty="0"/>
              <a:t> </a:t>
            </a:r>
            <a:r>
              <a:rPr lang="en-US" sz="2200" i="1" dirty="0"/>
              <a:t>ser		      		</a:t>
            </a:r>
            <a:r>
              <a:rPr lang="en-US" sz="2200" dirty="0"/>
              <a:t>para </a:t>
            </a:r>
            <a:r>
              <a:rPr lang="en-US" sz="2200" dirty="0" err="1"/>
              <a:t>tu</a:t>
            </a:r>
            <a:r>
              <a:rPr lang="en-US" sz="2200" dirty="0"/>
              <a:t> </a:t>
            </a:r>
            <a:r>
              <a:rPr lang="en-US" sz="2200" i="1" dirty="0" err="1"/>
              <a:t>seres</a:t>
            </a:r>
            <a:endParaRPr lang="en-US" sz="2200" dirty="0"/>
          </a:p>
          <a:p>
            <a:r>
              <a:rPr lang="en-US" sz="2200" dirty="0"/>
              <a:t>para </a:t>
            </a:r>
            <a:r>
              <a:rPr lang="en-US" sz="2200" dirty="0" err="1"/>
              <a:t>ele</a:t>
            </a:r>
            <a:r>
              <a:rPr lang="en-US" sz="2200" dirty="0"/>
              <a:t> </a:t>
            </a:r>
            <a:r>
              <a:rPr lang="en-US" sz="2200" i="1" dirty="0"/>
              <a:t>ser</a:t>
            </a:r>
            <a:r>
              <a:rPr lang="en-US" sz="2200" dirty="0"/>
              <a:t>		     			para </a:t>
            </a:r>
            <a:r>
              <a:rPr lang="en-US" sz="2200" dirty="0" err="1"/>
              <a:t>ele</a:t>
            </a:r>
            <a:r>
              <a:rPr lang="en-US" sz="2200" dirty="0"/>
              <a:t> </a:t>
            </a:r>
            <a:r>
              <a:rPr lang="en-US" sz="2200" i="1" dirty="0"/>
              <a:t>ser</a:t>
            </a:r>
            <a:endParaRPr lang="en-US" sz="2200" dirty="0"/>
          </a:p>
          <a:p>
            <a:r>
              <a:rPr lang="en-US" sz="2200" dirty="0"/>
              <a:t>para </a:t>
            </a:r>
            <a:r>
              <a:rPr lang="en-US" sz="2200" dirty="0" err="1"/>
              <a:t>nós</a:t>
            </a:r>
            <a:r>
              <a:rPr lang="en-US" sz="2200" dirty="0"/>
              <a:t> </a:t>
            </a:r>
            <a:r>
              <a:rPr lang="en-US" sz="2200" i="1" dirty="0" err="1"/>
              <a:t>sermos</a:t>
            </a:r>
            <a:r>
              <a:rPr lang="en-US" sz="2200" dirty="0"/>
              <a:t> / a </a:t>
            </a:r>
            <a:r>
              <a:rPr lang="en-US" sz="2200" dirty="0" err="1"/>
              <a:t>gente</a:t>
            </a:r>
            <a:r>
              <a:rPr lang="en-US" sz="2200" dirty="0"/>
              <a:t> </a:t>
            </a:r>
            <a:r>
              <a:rPr lang="en-US" sz="2200" i="1" dirty="0"/>
              <a:t>ser         		</a:t>
            </a:r>
            <a:r>
              <a:rPr lang="en-US" sz="2200" dirty="0"/>
              <a:t>para </a:t>
            </a:r>
            <a:r>
              <a:rPr lang="en-US" sz="2200" dirty="0" err="1"/>
              <a:t>nós</a:t>
            </a:r>
            <a:r>
              <a:rPr lang="en-US" sz="2200" dirty="0"/>
              <a:t> </a:t>
            </a:r>
            <a:r>
              <a:rPr lang="en-US" sz="2200" i="1" dirty="0" err="1"/>
              <a:t>sermos</a:t>
            </a:r>
            <a:endParaRPr lang="en-US" sz="2200" dirty="0"/>
          </a:p>
          <a:p>
            <a:r>
              <a:rPr lang="en-US" sz="2200" dirty="0"/>
              <a:t>para </a:t>
            </a:r>
            <a:r>
              <a:rPr lang="en-US" sz="2200" dirty="0" err="1"/>
              <a:t>vocês</a:t>
            </a:r>
            <a:r>
              <a:rPr lang="en-US" sz="2200" dirty="0"/>
              <a:t> </a:t>
            </a:r>
            <a:r>
              <a:rPr lang="en-US" sz="2200" i="1" dirty="0" err="1"/>
              <a:t>serem</a:t>
            </a:r>
            <a:r>
              <a:rPr lang="en-US" sz="2200" i="1" dirty="0"/>
              <a:t>		     	 	</a:t>
            </a:r>
            <a:r>
              <a:rPr lang="en-US" sz="2200" dirty="0"/>
              <a:t>para </a:t>
            </a:r>
            <a:r>
              <a:rPr lang="en-US" sz="2200" dirty="0" err="1"/>
              <a:t>vós</a:t>
            </a:r>
            <a:r>
              <a:rPr lang="en-US" sz="2200" dirty="0"/>
              <a:t> </a:t>
            </a:r>
            <a:r>
              <a:rPr lang="en-US" sz="2200" i="1" dirty="0" err="1"/>
              <a:t>serdes</a:t>
            </a:r>
            <a:endParaRPr lang="en-US" sz="2200" dirty="0"/>
          </a:p>
          <a:p>
            <a:r>
              <a:rPr lang="en-US" sz="2200" dirty="0"/>
              <a:t>para </a:t>
            </a:r>
            <a:r>
              <a:rPr lang="en-US" sz="2200" dirty="0" err="1"/>
              <a:t>eles</a:t>
            </a:r>
            <a:r>
              <a:rPr lang="en-US" sz="2200" dirty="0"/>
              <a:t> </a:t>
            </a:r>
            <a:r>
              <a:rPr lang="en-US" sz="2200" i="1" dirty="0" err="1"/>
              <a:t>serem</a:t>
            </a:r>
            <a:r>
              <a:rPr lang="en-US" sz="2200" i="1" dirty="0"/>
              <a:t>		      		</a:t>
            </a:r>
            <a:r>
              <a:rPr lang="en-US" sz="2200" dirty="0"/>
              <a:t>para </a:t>
            </a:r>
            <a:r>
              <a:rPr lang="en-US" sz="2200" dirty="0" err="1"/>
              <a:t>eles</a:t>
            </a:r>
            <a:r>
              <a:rPr lang="en-US" sz="2200" dirty="0"/>
              <a:t> </a:t>
            </a:r>
            <a:r>
              <a:rPr lang="en-US" sz="2200" i="1" dirty="0" err="1"/>
              <a:t>serem</a:t>
            </a:r>
            <a:endParaRPr lang="en-US" sz="2200" dirty="0"/>
          </a:p>
          <a:p>
            <a:pPr marL="0" indent="0">
              <a:buNone/>
            </a:pPr>
            <a:endParaRPr lang="en-US" sz="2200" dirty="0"/>
          </a:p>
        </p:txBody>
      </p:sp>
      <p:sp>
        <p:nvSpPr>
          <p:cNvPr id="4" name="Date Placeholder 3"/>
          <p:cNvSpPr>
            <a:spLocks noGrp="1"/>
          </p:cNvSpPr>
          <p:nvPr>
            <p:ph type="dt" sz="half" idx="10"/>
          </p:nvPr>
        </p:nvSpPr>
        <p:spPr>
          <a:xfrm>
            <a:off x="838200" y="6356350"/>
            <a:ext cx="2743200" cy="365125"/>
          </a:xfrm>
        </p:spPr>
        <p:txBody>
          <a:bodyPr>
            <a:normAutofit/>
          </a:bodyPr>
          <a:lstStyle/>
          <a:p>
            <a:pPr>
              <a:spcAft>
                <a:spcPts val="600"/>
              </a:spcAft>
              <a:defRPr/>
            </a:pPr>
            <a:fld id="{D4EC593E-4C23-40FA-9005-4E6582C8BAD1}" type="datetime1">
              <a:rPr lang="es-ES_tradnl" smtClean="0"/>
              <a:pPr>
                <a:spcAft>
                  <a:spcPts val="600"/>
                </a:spcAft>
                <a:defRPr/>
              </a:pPr>
              <a:t>2/8/21</a:t>
            </a:fld>
            <a:endParaRPr lang="es-ES_tradnl" altLang="en-US"/>
          </a:p>
        </p:txBody>
      </p:sp>
      <p:sp>
        <p:nvSpPr>
          <p:cNvPr id="5" name="Slide Number Placeholder 4"/>
          <p:cNvSpPr>
            <a:spLocks noGrp="1"/>
          </p:cNvSpPr>
          <p:nvPr>
            <p:ph type="sldNum" sz="quarter" idx="11"/>
          </p:nvPr>
        </p:nvSpPr>
        <p:spPr>
          <a:xfrm>
            <a:off x="8610600" y="6356350"/>
            <a:ext cx="2743200" cy="365125"/>
          </a:xfrm>
        </p:spPr>
        <p:txBody>
          <a:bodyPr>
            <a:normAutofit/>
          </a:bodyPr>
          <a:lstStyle/>
          <a:p>
            <a:pPr>
              <a:spcAft>
                <a:spcPts val="600"/>
              </a:spcAft>
              <a:defRPr/>
            </a:pPr>
            <a:fld id="{07749DC8-D830-4EAE-8B42-D02C86D450F6}" type="slidenum">
              <a:rPr lang="es-ES_tradnl" altLang="en-US" smtClean="0"/>
              <a:pPr>
                <a:spcAft>
                  <a:spcPts val="600"/>
                </a:spcAft>
                <a:defRPr/>
              </a:pPr>
              <a:t>28</a:t>
            </a:fld>
            <a:endParaRPr lang="es-ES_tradnl" altLang="en-US"/>
          </a:p>
        </p:txBody>
      </p:sp>
    </p:spTree>
    <p:extLst>
      <p:ext uri="{BB962C8B-B14F-4D97-AF65-F5344CB8AC3E}">
        <p14:creationId xmlns:p14="http://schemas.microsoft.com/office/powerpoint/2010/main" val="1087499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400"/>
              <a:t>As preposições e o infinitivo pessoal</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r>
              <a:rPr lang="pt-BR" sz="2200"/>
              <a:t>As preposições mais comuns com o infinitivo flexionado</a:t>
            </a:r>
            <a:r>
              <a:rPr lang="pt-BR" sz="2200" b="1"/>
              <a:t>: </a:t>
            </a:r>
            <a:r>
              <a:rPr lang="pt-BR" sz="2200" b="1" i="1"/>
              <a:t>até, antes de, para, sem</a:t>
            </a:r>
            <a:r>
              <a:rPr lang="pt-BR" sz="2200"/>
              <a:t>.</a:t>
            </a:r>
            <a:r>
              <a:rPr lang="en-US" sz="2200"/>
              <a:t> </a:t>
            </a:r>
          </a:p>
          <a:p>
            <a:endParaRPr lang="en-US" sz="2200"/>
          </a:p>
          <a:p>
            <a:pPr marL="0" indent="0">
              <a:buNone/>
            </a:pPr>
            <a:r>
              <a:rPr lang="pt-BR" sz="2200"/>
              <a:t>4. Eu posso ficar aqui </a:t>
            </a:r>
            <a:r>
              <a:rPr lang="pt-BR" sz="2200" u="sng"/>
              <a:t>até</a:t>
            </a:r>
            <a:r>
              <a:rPr lang="pt-BR" sz="2200"/>
              <a:t> eles </a:t>
            </a:r>
            <a:r>
              <a:rPr lang="pt-BR" sz="2200" i="1"/>
              <a:t>chegarem</a:t>
            </a:r>
            <a:r>
              <a:rPr lang="pt-BR" sz="2200"/>
              <a:t>.</a:t>
            </a:r>
            <a:endParaRPr lang="en-US" sz="2200"/>
          </a:p>
          <a:p>
            <a:pPr marL="0" indent="0">
              <a:buNone/>
            </a:pPr>
            <a:r>
              <a:rPr lang="pt-BR" sz="2200"/>
              <a:t>5. Vai demorar muito </a:t>
            </a:r>
            <a:r>
              <a:rPr lang="pt-BR" sz="2200" u="sng"/>
              <a:t>para</a:t>
            </a:r>
            <a:r>
              <a:rPr lang="pt-BR" sz="2200"/>
              <a:t> a gente </a:t>
            </a:r>
            <a:r>
              <a:rPr lang="pt-BR" sz="2200" i="1"/>
              <a:t>terminar</a:t>
            </a:r>
            <a:r>
              <a:rPr lang="pt-BR" sz="2200"/>
              <a:t> este trabalho.</a:t>
            </a:r>
            <a:endParaRPr lang="en-US" sz="2200"/>
          </a:p>
          <a:p>
            <a:pPr marL="0" indent="0">
              <a:buNone/>
            </a:pPr>
            <a:r>
              <a:rPr lang="pt-BR" sz="2200"/>
              <a:t>6. </a:t>
            </a:r>
            <a:r>
              <a:rPr lang="pt-BR" sz="2200" u="sng"/>
              <a:t>Antes de</a:t>
            </a:r>
            <a:r>
              <a:rPr lang="pt-BR" sz="2200"/>
              <a:t> vocês </a:t>
            </a:r>
            <a:r>
              <a:rPr lang="pt-BR" sz="2200" i="1"/>
              <a:t>irem</a:t>
            </a:r>
            <a:r>
              <a:rPr lang="pt-BR" sz="2200"/>
              <a:t>, vamos cortar o bolo.</a:t>
            </a:r>
            <a:endParaRPr lang="en-US" sz="2200"/>
          </a:p>
          <a:p>
            <a:pPr marL="0" indent="0">
              <a:buNone/>
            </a:pPr>
            <a:r>
              <a:rPr lang="pt-BR" sz="2200"/>
              <a:t>7. Eles estudaram muito </a:t>
            </a:r>
            <a:r>
              <a:rPr lang="pt-BR" sz="2200" u="sng"/>
              <a:t>antes de</a:t>
            </a:r>
            <a:r>
              <a:rPr lang="pt-BR" sz="2200"/>
              <a:t> </a:t>
            </a:r>
            <a:r>
              <a:rPr lang="pt-BR" sz="2200" i="1"/>
              <a:t>fazerem</a:t>
            </a:r>
            <a:r>
              <a:rPr lang="pt-BR" sz="2200"/>
              <a:t> a prova.</a:t>
            </a:r>
            <a:endParaRPr lang="en-US" sz="2200"/>
          </a:p>
          <a:p>
            <a:pPr marL="0" indent="0">
              <a:buNone/>
            </a:pPr>
            <a:r>
              <a:rPr lang="pt-BR" sz="2200"/>
              <a:t>8. Ela pediu </a:t>
            </a:r>
            <a:r>
              <a:rPr lang="pt-BR" sz="2200" u="sng"/>
              <a:t>para</a:t>
            </a:r>
            <a:r>
              <a:rPr lang="pt-BR" sz="2200"/>
              <a:t> nós </a:t>
            </a:r>
            <a:r>
              <a:rPr lang="pt-BR" sz="2200" i="1"/>
              <a:t>ficarmos</a:t>
            </a:r>
            <a:r>
              <a:rPr lang="pt-BR" sz="2200"/>
              <a:t> aqui. / Esse livro é </a:t>
            </a:r>
            <a:r>
              <a:rPr lang="pt-BR" sz="2200" u="sng"/>
              <a:t>para</a:t>
            </a:r>
            <a:r>
              <a:rPr lang="pt-BR" sz="2200"/>
              <a:t> nós </a:t>
            </a:r>
            <a:r>
              <a:rPr lang="pt-BR" sz="2200" i="1"/>
              <a:t>lermos</a:t>
            </a:r>
            <a:r>
              <a:rPr lang="pt-BR" sz="2200"/>
              <a:t>.</a:t>
            </a:r>
            <a:endParaRPr lang="en-US" sz="2200"/>
          </a:p>
          <a:p>
            <a:pPr marL="0" indent="0">
              <a:buNone/>
            </a:pPr>
            <a:r>
              <a:rPr lang="pt-BR" sz="2200"/>
              <a:t>9. Eles saíram de casa </a:t>
            </a:r>
            <a:r>
              <a:rPr lang="pt-BR" sz="2200" u="sng"/>
              <a:t>sem</a:t>
            </a:r>
            <a:r>
              <a:rPr lang="pt-BR" sz="2200"/>
              <a:t> os pais </a:t>
            </a:r>
            <a:r>
              <a:rPr lang="pt-BR" sz="2200" i="1"/>
              <a:t>saberem</a:t>
            </a:r>
            <a:r>
              <a:rPr lang="pt-BR" sz="2200"/>
              <a:t>.</a:t>
            </a:r>
            <a:endParaRPr lang="en-US" sz="2200"/>
          </a:p>
          <a:p>
            <a:pPr marL="0" indent="0">
              <a:buNone/>
            </a:pPr>
            <a:r>
              <a:rPr lang="pt-BR" sz="2200"/>
              <a:t>10. Elas foram ao supermercado </a:t>
            </a:r>
            <a:r>
              <a:rPr lang="pt-BR" sz="2200" u="sng"/>
              <a:t>sem</a:t>
            </a:r>
            <a:r>
              <a:rPr lang="pt-BR" sz="2200"/>
              <a:t> </a:t>
            </a:r>
            <a:r>
              <a:rPr lang="pt-BR" sz="2200" i="1"/>
              <a:t>terem feito</a:t>
            </a:r>
            <a:r>
              <a:rPr lang="pt-BR" sz="2200"/>
              <a:t> a lista de compras.</a:t>
            </a:r>
            <a:endParaRPr lang="en-US" sz="2200"/>
          </a:p>
          <a:p>
            <a:endParaRPr lang="en-US" sz="2200"/>
          </a:p>
        </p:txBody>
      </p:sp>
      <p:sp>
        <p:nvSpPr>
          <p:cNvPr id="4" name="Date Placeholder 3"/>
          <p:cNvSpPr>
            <a:spLocks noGrp="1"/>
          </p:cNvSpPr>
          <p:nvPr>
            <p:ph type="dt" sz="half" idx="10"/>
          </p:nvPr>
        </p:nvSpPr>
        <p:spPr>
          <a:xfrm>
            <a:off x="838200" y="6356350"/>
            <a:ext cx="2743200" cy="365125"/>
          </a:xfrm>
        </p:spPr>
        <p:txBody>
          <a:bodyPr>
            <a:normAutofit/>
          </a:bodyPr>
          <a:lstStyle/>
          <a:p>
            <a:pPr>
              <a:spcAft>
                <a:spcPts val="600"/>
              </a:spcAft>
              <a:defRPr/>
            </a:pPr>
            <a:fld id="{D4EC593E-4C23-40FA-9005-4E6582C8BAD1}" type="datetime1">
              <a:rPr lang="es-ES_tradnl" smtClean="0"/>
              <a:pPr>
                <a:spcAft>
                  <a:spcPts val="600"/>
                </a:spcAft>
                <a:defRPr/>
              </a:pPr>
              <a:t>2/8/21</a:t>
            </a:fld>
            <a:endParaRPr lang="es-ES_tradnl" altLang="en-US"/>
          </a:p>
        </p:txBody>
      </p:sp>
      <p:sp>
        <p:nvSpPr>
          <p:cNvPr id="5" name="Slide Number Placeholder 4"/>
          <p:cNvSpPr>
            <a:spLocks noGrp="1"/>
          </p:cNvSpPr>
          <p:nvPr>
            <p:ph type="sldNum" sz="quarter" idx="11"/>
          </p:nvPr>
        </p:nvSpPr>
        <p:spPr>
          <a:xfrm>
            <a:off x="8610600" y="6356350"/>
            <a:ext cx="2743200" cy="365125"/>
          </a:xfrm>
        </p:spPr>
        <p:txBody>
          <a:bodyPr>
            <a:normAutofit/>
          </a:bodyPr>
          <a:lstStyle/>
          <a:p>
            <a:pPr>
              <a:spcAft>
                <a:spcPts val="600"/>
              </a:spcAft>
              <a:defRPr/>
            </a:pPr>
            <a:fld id="{07749DC8-D830-4EAE-8B42-D02C86D450F6}" type="slidenum">
              <a:rPr lang="es-ES_tradnl" altLang="en-US" smtClean="0"/>
              <a:pPr>
                <a:spcAft>
                  <a:spcPts val="600"/>
                </a:spcAft>
                <a:defRPr/>
              </a:pPr>
              <a:t>29</a:t>
            </a:fld>
            <a:endParaRPr lang="es-ES_tradnl" altLang="en-US"/>
          </a:p>
        </p:txBody>
      </p:sp>
    </p:spTree>
    <p:extLst>
      <p:ext uri="{BB962C8B-B14F-4D97-AF65-F5344CB8AC3E}">
        <p14:creationId xmlns:p14="http://schemas.microsoft.com/office/powerpoint/2010/main" val="4178907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5C2E6-81A2-9D46-A876-4D5D3A8B1031}"/>
              </a:ext>
            </a:extLst>
          </p:cNvPr>
          <p:cNvSpPr>
            <a:spLocks noGrp="1"/>
          </p:cNvSpPr>
          <p:nvPr>
            <p:ph type="title"/>
          </p:nvPr>
        </p:nvSpPr>
        <p:spPr/>
        <p:txBody>
          <a:bodyPr/>
          <a:lstStyle/>
          <a:p>
            <a:endParaRPr lang="en-US"/>
          </a:p>
        </p:txBody>
      </p:sp>
      <p:pic>
        <p:nvPicPr>
          <p:cNvPr id="5" name="Content Placeholder 4" descr="Graphical user interface, text, application&#10;&#10;Description automatically generated">
            <a:extLst>
              <a:ext uri="{FF2B5EF4-FFF2-40B4-BE49-F238E27FC236}">
                <a16:creationId xmlns:a16="http://schemas.microsoft.com/office/drawing/2014/main" id="{6820A50C-231C-F04B-A941-30198EF5B32A}"/>
              </a:ext>
            </a:extLst>
          </p:cNvPr>
          <p:cNvPicPr>
            <a:picLocks noGrp="1" noChangeAspect="1"/>
          </p:cNvPicPr>
          <p:nvPr>
            <p:ph idx="1"/>
          </p:nvPr>
        </p:nvPicPr>
        <p:blipFill>
          <a:blip r:embed="rId2"/>
          <a:stretch>
            <a:fillRect/>
          </a:stretch>
        </p:blipFill>
        <p:spPr>
          <a:xfrm>
            <a:off x="101600" y="287595"/>
            <a:ext cx="12090400" cy="6282810"/>
          </a:xfrm>
        </p:spPr>
      </p:pic>
    </p:spTree>
    <p:extLst>
      <p:ext uri="{BB962C8B-B14F-4D97-AF65-F5344CB8AC3E}">
        <p14:creationId xmlns:p14="http://schemas.microsoft.com/office/powerpoint/2010/main" val="15119130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230828-D5D6-B94F-9EDE-D280448FC229}"/>
              </a:ext>
            </a:extLst>
          </p:cNvPr>
          <p:cNvSpPr>
            <a:spLocks noGrp="1"/>
          </p:cNvSpPr>
          <p:nvPr>
            <p:ph type="title"/>
          </p:nvPr>
        </p:nvSpPr>
        <p:spPr>
          <a:xfrm>
            <a:off x="838200" y="365125"/>
            <a:ext cx="10515600" cy="1325563"/>
          </a:xfrm>
        </p:spPr>
        <p:txBody>
          <a:bodyPr>
            <a:normAutofit/>
          </a:bodyPr>
          <a:lstStyle/>
          <a:p>
            <a:r>
              <a:rPr lang="en-US" sz="5400"/>
              <a:t>Respondendo em português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33CC735-D3C1-4142-8A58-4322A0B71ADB}"/>
              </a:ext>
            </a:extLst>
          </p:cNvPr>
          <p:cNvSpPr>
            <a:spLocks noGrp="1"/>
          </p:cNvSpPr>
          <p:nvPr>
            <p:ph idx="1"/>
          </p:nvPr>
        </p:nvSpPr>
        <p:spPr>
          <a:xfrm>
            <a:off x="838200" y="1929384"/>
            <a:ext cx="10515600" cy="4251960"/>
          </a:xfrm>
        </p:spPr>
        <p:txBody>
          <a:bodyPr>
            <a:normAutofit/>
          </a:bodyPr>
          <a:lstStyle/>
          <a:p>
            <a:r>
              <a:rPr lang="en-US" sz="2200"/>
              <a:t>One simple rule for answering yes/no questions: don’t say </a:t>
            </a:r>
            <a:r>
              <a:rPr lang="en-US" sz="2200" i="1"/>
              <a:t>sim</a:t>
            </a:r>
            <a:r>
              <a:rPr lang="en-US" sz="2200"/>
              <a:t>!</a:t>
            </a:r>
          </a:p>
          <a:p>
            <a:r>
              <a:rPr lang="en-US" sz="2200"/>
              <a:t>Spanish is a particle-response language: </a:t>
            </a:r>
            <a:r>
              <a:rPr lang="en-US" sz="2200" i="1"/>
              <a:t>Sí/no</a:t>
            </a:r>
            <a:endParaRPr lang="en-US" sz="2200"/>
          </a:p>
          <a:p>
            <a:r>
              <a:rPr lang="en-US" sz="2200"/>
              <a:t>Portuguese (both BP and EP) is primarily a echo-repetition language (just as Vulgar Latin was, apparently)</a:t>
            </a:r>
          </a:p>
          <a:p>
            <a:r>
              <a:rPr lang="en-US" sz="2200"/>
              <a:t>Repeat the finite verb in the question, modifying its conjugation:</a:t>
            </a:r>
          </a:p>
          <a:p>
            <a:pPr lvl="1"/>
            <a:r>
              <a:rPr lang="en-US" sz="2200"/>
              <a:t>Gostou da comida? Gostei.</a:t>
            </a:r>
          </a:p>
          <a:p>
            <a:pPr lvl="1"/>
            <a:r>
              <a:rPr lang="en-US" sz="2200"/>
              <a:t>Ela chegou na hora? Chegou.</a:t>
            </a:r>
          </a:p>
          <a:p>
            <a:pPr lvl="1"/>
            <a:r>
              <a:rPr lang="en-US" sz="2200"/>
              <a:t>Vocês foram à praia? Fomos.</a:t>
            </a:r>
          </a:p>
          <a:p>
            <a:pPr lvl="1"/>
            <a:endParaRPr lang="en-US" sz="2200"/>
          </a:p>
          <a:p>
            <a:r>
              <a:rPr lang="en-US" sz="2200"/>
              <a:t>What about responding negatively?</a:t>
            </a:r>
          </a:p>
          <a:p>
            <a:pPr lvl="1"/>
            <a:endParaRPr lang="en-US" sz="2200"/>
          </a:p>
        </p:txBody>
      </p:sp>
    </p:spTree>
    <p:extLst>
      <p:ext uri="{BB962C8B-B14F-4D97-AF65-F5344CB8AC3E}">
        <p14:creationId xmlns:p14="http://schemas.microsoft.com/office/powerpoint/2010/main" val="2341383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230828-D5D6-B94F-9EDE-D280448FC229}"/>
              </a:ext>
            </a:extLst>
          </p:cNvPr>
          <p:cNvSpPr>
            <a:spLocks noGrp="1"/>
          </p:cNvSpPr>
          <p:nvPr>
            <p:ph type="title"/>
          </p:nvPr>
        </p:nvSpPr>
        <p:spPr>
          <a:xfrm>
            <a:off x="838200" y="365125"/>
            <a:ext cx="10515600" cy="1325563"/>
          </a:xfrm>
        </p:spPr>
        <p:txBody>
          <a:bodyPr>
            <a:normAutofit/>
          </a:bodyPr>
          <a:lstStyle/>
          <a:p>
            <a:r>
              <a:rPr lang="en-US" sz="5400"/>
              <a:t>Respondendo em português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33CC735-D3C1-4142-8A58-4322A0B71ADB}"/>
              </a:ext>
            </a:extLst>
          </p:cNvPr>
          <p:cNvSpPr>
            <a:spLocks noGrp="1"/>
          </p:cNvSpPr>
          <p:nvPr>
            <p:ph idx="1"/>
          </p:nvPr>
        </p:nvSpPr>
        <p:spPr>
          <a:xfrm>
            <a:off x="838200" y="1929384"/>
            <a:ext cx="10515600" cy="4251960"/>
          </a:xfrm>
        </p:spPr>
        <p:txBody>
          <a:bodyPr>
            <a:normAutofit/>
          </a:bodyPr>
          <a:lstStyle/>
          <a:p>
            <a:r>
              <a:rPr lang="en-US" sz="2200"/>
              <a:t>It is extremely common to use negative doubling in such responses</a:t>
            </a:r>
          </a:p>
          <a:p>
            <a:pPr lvl="1"/>
            <a:r>
              <a:rPr lang="en-US" sz="2200"/>
              <a:t>Gostou da comida? Não gostei não.</a:t>
            </a:r>
          </a:p>
          <a:p>
            <a:pPr lvl="1"/>
            <a:r>
              <a:rPr lang="en-US" sz="2200"/>
              <a:t>Ela chegou na hora? Não chegou não.</a:t>
            </a:r>
          </a:p>
          <a:p>
            <a:pPr lvl="1"/>
            <a:r>
              <a:rPr lang="en-US" sz="2200"/>
              <a:t>Vocês foram à praia? Não fomos não.</a:t>
            </a:r>
          </a:p>
          <a:p>
            <a:pPr lvl="1"/>
            <a:endParaRPr lang="en-US" sz="2200"/>
          </a:p>
          <a:p>
            <a:r>
              <a:rPr lang="en-US" sz="2200"/>
              <a:t>Nevertheless, it is fair to say that a particle response, i.e. a bare </a:t>
            </a:r>
            <a:r>
              <a:rPr lang="en-US" sz="2200" i="1"/>
              <a:t>não</a:t>
            </a:r>
            <a:r>
              <a:rPr lang="en-US" sz="2200"/>
              <a:t>, is more common in negative responses than in affirmative ones</a:t>
            </a:r>
          </a:p>
          <a:p>
            <a:pPr lvl="1"/>
            <a:r>
              <a:rPr lang="en-US" sz="2200"/>
              <a:t>Vocês foram à praia? Não.</a:t>
            </a:r>
          </a:p>
          <a:p>
            <a:pPr lvl="1"/>
            <a:endParaRPr lang="en-US" sz="2200"/>
          </a:p>
        </p:txBody>
      </p:sp>
    </p:spTree>
    <p:extLst>
      <p:ext uri="{BB962C8B-B14F-4D97-AF65-F5344CB8AC3E}">
        <p14:creationId xmlns:p14="http://schemas.microsoft.com/office/powerpoint/2010/main" val="15041452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5A2CA4-66DD-CF48-BB91-77C348F8C680}"/>
              </a:ext>
            </a:extLst>
          </p:cNvPr>
          <p:cNvSpPr>
            <a:spLocks noGrp="1"/>
          </p:cNvSpPr>
          <p:nvPr>
            <p:ph type="title"/>
          </p:nvPr>
        </p:nvSpPr>
        <p:spPr>
          <a:xfrm>
            <a:off x="838200" y="365125"/>
            <a:ext cx="10515600" cy="1325563"/>
          </a:xfrm>
        </p:spPr>
        <p:txBody>
          <a:bodyPr>
            <a:normAutofit/>
          </a:bodyPr>
          <a:lstStyle/>
          <a:p>
            <a:r>
              <a:rPr lang="en-US" sz="5400"/>
              <a:t>Tense/Aspect/Mood</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F80769C-D92A-AC4D-9D50-CD4DBF9A04CD}"/>
              </a:ext>
            </a:extLst>
          </p:cNvPr>
          <p:cNvSpPr>
            <a:spLocks noGrp="1"/>
          </p:cNvSpPr>
          <p:nvPr>
            <p:ph idx="1"/>
          </p:nvPr>
        </p:nvSpPr>
        <p:spPr>
          <a:xfrm>
            <a:off x="838200" y="1929384"/>
            <a:ext cx="10515600" cy="4251960"/>
          </a:xfrm>
        </p:spPr>
        <p:txBody>
          <a:bodyPr>
            <a:normAutofit/>
          </a:bodyPr>
          <a:lstStyle/>
          <a:p>
            <a:r>
              <a:rPr lang="en-US" sz="2200"/>
              <a:t>Present Perfect</a:t>
            </a:r>
          </a:p>
          <a:p>
            <a:r>
              <a:rPr lang="en-US" sz="2200"/>
              <a:t>Future</a:t>
            </a:r>
          </a:p>
          <a:p>
            <a:r>
              <a:rPr lang="en-US" sz="2200"/>
              <a:t>Progressive</a:t>
            </a:r>
          </a:p>
          <a:p>
            <a:r>
              <a:rPr lang="en-US" sz="2200"/>
              <a:t>Imperfect Subjunctive</a:t>
            </a:r>
          </a:p>
          <a:p>
            <a:r>
              <a:rPr lang="en-US" sz="2200"/>
              <a:t>Future Subjunctive</a:t>
            </a:r>
          </a:p>
        </p:txBody>
      </p:sp>
    </p:spTree>
    <p:extLst>
      <p:ext uri="{BB962C8B-B14F-4D97-AF65-F5344CB8AC3E}">
        <p14:creationId xmlns:p14="http://schemas.microsoft.com/office/powerpoint/2010/main" val="13125081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8CB536-8537-CC44-ACB8-DABAD721F792}"/>
              </a:ext>
            </a:extLst>
          </p:cNvPr>
          <p:cNvSpPr>
            <a:spLocks noGrp="1"/>
          </p:cNvSpPr>
          <p:nvPr>
            <p:ph type="title"/>
          </p:nvPr>
        </p:nvSpPr>
        <p:spPr>
          <a:xfrm>
            <a:off x="838200" y="365125"/>
            <a:ext cx="10515600" cy="1325563"/>
          </a:xfrm>
        </p:spPr>
        <p:txBody>
          <a:bodyPr>
            <a:normAutofit/>
          </a:bodyPr>
          <a:lstStyle/>
          <a:p>
            <a:r>
              <a:rPr lang="en-US" sz="5400" dirty="0" err="1"/>
              <a:t>Presente</a:t>
            </a:r>
            <a:r>
              <a:rPr lang="en-US" sz="5400" dirty="0"/>
              <a:t> </a:t>
            </a:r>
            <a:r>
              <a:rPr lang="en-US" sz="5400" dirty="0" err="1"/>
              <a:t>Perfeito</a:t>
            </a:r>
            <a:endParaRPr lang="en-US" sz="54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A485C72-2BBE-ED46-8E93-FE565AF972F2}"/>
              </a:ext>
            </a:extLst>
          </p:cNvPr>
          <p:cNvSpPr>
            <a:spLocks noGrp="1"/>
          </p:cNvSpPr>
          <p:nvPr>
            <p:ph idx="1"/>
          </p:nvPr>
        </p:nvSpPr>
        <p:spPr>
          <a:xfrm>
            <a:off x="838200" y="1929384"/>
            <a:ext cx="10515600" cy="4251960"/>
          </a:xfrm>
        </p:spPr>
        <p:txBody>
          <a:bodyPr>
            <a:normAutofit/>
          </a:bodyPr>
          <a:lstStyle/>
          <a:p>
            <a:r>
              <a:rPr lang="en-US" sz="2200" dirty="0"/>
              <a:t>There is no form/construction in Portuguese that expresses present perfect meaning!</a:t>
            </a:r>
          </a:p>
          <a:p>
            <a:r>
              <a:rPr lang="en-US" sz="2200" i="1" dirty="0"/>
              <a:t>Have</a:t>
            </a:r>
            <a:r>
              <a:rPr lang="en-US" sz="2200" dirty="0"/>
              <a:t> + past participle = </a:t>
            </a:r>
            <a:r>
              <a:rPr lang="en-US" sz="2200" i="1" dirty="0"/>
              <a:t>Haber</a:t>
            </a:r>
            <a:r>
              <a:rPr lang="en-US" sz="2200" dirty="0"/>
              <a:t> + past participle ≠ </a:t>
            </a:r>
            <a:r>
              <a:rPr lang="en-US" sz="2200" i="1" dirty="0"/>
              <a:t>Ter</a:t>
            </a:r>
            <a:r>
              <a:rPr lang="en-US" sz="2200" dirty="0"/>
              <a:t> + past participle</a:t>
            </a:r>
          </a:p>
          <a:p>
            <a:r>
              <a:rPr lang="en-US" sz="2200" i="1" dirty="0"/>
              <a:t>I have been to Brazil ~ He </a:t>
            </a:r>
            <a:r>
              <a:rPr lang="en-US" sz="2200" i="1" dirty="0" err="1"/>
              <a:t>estado</a:t>
            </a:r>
            <a:r>
              <a:rPr lang="en-US" sz="2200" i="1" dirty="0"/>
              <a:t> </a:t>
            </a:r>
            <a:r>
              <a:rPr lang="en-US" sz="2200" i="1" dirty="0" err="1"/>
              <a:t>en</a:t>
            </a:r>
            <a:r>
              <a:rPr lang="en-US" sz="2200" i="1" dirty="0"/>
              <a:t>/</a:t>
            </a:r>
            <a:r>
              <a:rPr lang="en-US" sz="2200" i="1" dirty="0" err="1"/>
              <a:t>ido</a:t>
            </a:r>
            <a:r>
              <a:rPr lang="en-US" sz="2200" i="1" dirty="0"/>
              <a:t> a </a:t>
            </a:r>
            <a:r>
              <a:rPr lang="en-US" sz="2200" i="1" dirty="0" err="1"/>
              <a:t>Brasil</a:t>
            </a:r>
            <a:r>
              <a:rPr lang="en-US" sz="2200" i="1" dirty="0"/>
              <a:t> ~ </a:t>
            </a:r>
            <a:r>
              <a:rPr lang="en-US" sz="2200" dirty="0"/>
              <a:t>???</a:t>
            </a:r>
          </a:p>
          <a:p>
            <a:r>
              <a:rPr lang="en-US" sz="2200" dirty="0"/>
              <a:t>Portuguese uses the simple past form, typically with an adverb like </a:t>
            </a:r>
            <a:r>
              <a:rPr lang="en-US" sz="2200" i="1" dirty="0" err="1"/>
              <a:t>já</a:t>
            </a:r>
            <a:r>
              <a:rPr lang="en-US" sz="2200" dirty="0"/>
              <a:t> ‘already’ in order to express this meaning</a:t>
            </a:r>
          </a:p>
          <a:p>
            <a:r>
              <a:rPr lang="en-US" sz="2200" dirty="0"/>
              <a:t>E</a:t>
            </a:r>
            <a:r>
              <a:rPr lang="en-US" sz="2200" i="1" dirty="0"/>
              <a:t>u </a:t>
            </a:r>
            <a:r>
              <a:rPr lang="en-US" sz="2200" i="1" dirty="0" err="1"/>
              <a:t>já</a:t>
            </a:r>
            <a:r>
              <a:rPr lang="en-US" sz="2200" i="1" dirty="0"/>
              <a:t> </a:t>
            </a:r>
            <a:r>
              <a:rPr lang="en-US" sz="2200" i="1" dirty="0" err="1"/>
              <a:t>fui</a:t>
            </a:r>
            <a:r>
              <a:rPr lang="en-US" sz="2200" i="1" dirty="0"/>
              <a:t> </a:t>
            </a:r>
            <a:r>
              <a:rPr lang="en-US" sz="2200" i="1" dirty="0" err="1"/>
              <a:t>ao</a:t>
            </a:r>
            <a:r>
              <a:rPr lang="en-US" sz="2200" i="1" dirty="0"/>
              <a:t>/</a:t>
            </a:r>
            <a:r>
              <a:rPr lang="en-US" sz="2200" i="1" dirty="0" err="1"/>
              <a:t>estive</a:t>
            </a:r>
            <a:r>
              <a:rPr lang="en-US" sz="2200" i="1" dirty="0"/>
              <a:t> no </a:t>
            </a:r>
            <a:r>
              <a:rPr lang="en-US" sz="2200" i="1" dirty="0" err="1"/>
              <a:t>Brasil</a:t>
            </a:r>
            <a:r>
              <a:rPr lang="en-US" sz="2200" i="1" dirty="0"/>
              <a:t> </a:t>
            </a:r>
            <a:r>
              <a:rPr lang="en-US" sz="2200" dirty="0"/>
              <a:t>‘I already went/have been to Brazil’</a:t>
            </a:r>
          </a:p>
          <a:p>
            <a:r>
              <a:rPr lang="en-US" sz="2200" dirty="0"/>
              <a:t>So what meaning does the so-called “present perfect” express?</a:t>
            </a:r>
          </a:p>
        </p:txBody>
      </p:sp>
    </p:spTree>
    <p:extLst>
      <p:ext uri="{BB962C8B-B14F-4D97-AF65-F5344CB8AC3E}">
        <p14:creationId xmlns:p14="http://schemas.microsoft.com/office/powerpoint/2010/main" val="12296806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8CB536-8537-CC44-ACB8-DABAD721F792}"/>
              </a:ext>
            </a:extLst>
          </p:cNvPr>
          <p:cNvSpPr>
            <a:spLocks noGrp="1"/>
          </p:cNvSpPr>
          <p:nvPr>
            <p:ph type="title"/>
          </p:nvPr>
        </p:nvSpPr>
        <p:spPr>
          <a:xfrm>
            <a:off x="838200" y="365125"/>
            <a:ext cx="10515600" cy="1325563"/>
          </a:xfrm>
        </p:spPr>
        <p:txBody>
          <a:bodyPr>
            <a:normAutofit/>
          </a:bodyPr>
          <a:lstStyle/>
          <a:p>
            <a:r>
              <a:rPr lang="en-US" sz="5400" dirty="0" err="1"/>
              <a:t>Presente</a:t>
            </a:r>
            <a:r>
              <a:rPr lang="en-US" sz="5400" dirty="0"/>
              <a:t> </a:t>
            </a:r>
            <a:r>
              <a:rPr lang="en-US" sz="5400" dirty="0" err="1"/>
              <a:t>Perfeito</a:t>
            </a:r>
            <a:endParaRPr lang="en-US" sz="54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A485C72-2BBE-ED46-8E93-FE565AF972F2}"/>
              </a:ext>
            </a:extLst>
          </p:cNvPr>
          <p:cNvSpPr>
            <a:spLocks noGrp="1"/>
          </p:cNvSpPr>
          <p:nvPr>
            <p:ph idx="1"/>
          </p:nvPr>
        </p:nvSpPr>
        <p:spPr>
          <a:xfrm>
            <a:off x="838200" y="1929384"/>
            <a:ext cx="10515600" cy="4251960"/>
          </a:xfrm>
        </p:spPr>
        <p:txBody>
          <a:bodyPr>
            <a:normAutofit/>
          </a:bodyPr>
          <a:lstStyle/>
          <a:p>
            <a:r>
              <a:rPr lang="en-US" sz="2200"/>
              <a:t>There is no form/construction in Portuguese that expresses present perfect meaning!</a:t>
            </a:r>
          </a:p>
          <a:p>
            <a:r>
              <a:rPr lang="en-US" sz="2200" i="1"/>
              <a:t>Have</a:t>
            </a:r>
            <a:r>
              <a:rPr lang="en-US" sz="2200"/>
              <a:t> + past participle = </a:t>
            </a:r>
            <a:r>
              <a:rPr lang="en-US" sz="2200" i="1"/>
              <a:t>Haber</a:t>
            </a:r>
            <a:r>
              <a:rPr lang="en-US" sz="2200"/>
              <a:t> + past participle ≠ </a:t>
            </a:r>
            <a:r>
              <a:rPr lang="en-US" sz="2200" i="1"/>
              <a:t>Ter</a:t>
            </a:r>
            <a:r>
              <a:rPr lang="en-US" sz="2200"/>
              <a:t> + past participle</a:t>
            </a:r>
          </a:p>
          <a:p>
            <a:r>
              <a:rPr lang="en-US" sz="2200" i="1"/>
              <a:t>I have been to Brazil ~ He estado en/ido a Brasil ~ </a:t>
            </a:r>
            <a:r>
              <a:rPr lang="en-US" sz="2200"/>
              <a:t>???</a:t>
            </a:r>
          </a:p>
          <a:p>
            <a:r>
              <a:rPr lang="en-US" sz="2200"/>
              <a:t>Portuguese uses the simple past form, typically with an adverb like </a:t>
            </a:r>
            <a:r>
              <a:rPr lang="en-US" sz="2200" i="1"/>
              <a:t>já</a:t>
            </a:r>
            <a:r>
              <a:rPr lang="en-US" sz="2200"/>
              <a:t> ‘already’ in order to express this meaning</a:t>
            </a:r>
          </a:p>
          <a:p>
            <a:r>
              <a:rPr lang="en-US" sz="2200"/>
              <a:t>Eu já fui ao Brasil ‘I already went/have been to Brazil’</a:t>
            </a:r>
          </a:p>
          <a:p>
            <a:r>
              <a:rPr lang="en-US" sz="2200"/>
              <a:t>So what meaning does the so-called “present perfect” express?</a:t>
            </a:r>
          </a:p>
        </p:txBody>
      </p:sp>
    </p:spTree>
    <p:extLst>
      <p:ext uri="{BB962C8B-B14F-4D97-AF65-F5344CB8AC3E}">
        <p14:creationId xmlns:p14="http://schemas.microsoft.com/office/powerpoint/2010/main" val="10970410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8CB536-8537-CC44-ACB8-DABAD721F792}"/>
              </a:ext>
            </a:extLst>
          </p:cNvPr>
          <p:cNvSpPr>
            <a:spLocks noGrp="1"/>
          </p:cNvSpPr>
          <p:nvPr>
            <p:ph type="title"/>
          </p:nvPr>
        </p:nvSpPr>
        <p:spPr>
          <a:xfrm>
            <a:off x="838200" y="365125"/>
            <a:ext cx="10515600" cy="1325563"/>
          </a:xfrm>
        </p:spPr>
        <p:txBody>
          <a:bodyPr>
            <a:normAutofit/>
          </a:bodyPr>
          <a:lstStyle/>
          <a:p>
            <a:r>
              <a:rPr lang="en-US" sz="5400" dirty="0" err="1"/>
              <a:t>Presente</a:t>
            </a:r>
            <a:r>
              <a:rPr lang="en-US" sz="5400" dirty="0"/>
              <a:t> </a:t>
            </a:r>
            <a:r>
              <a:rPr lang="en-US" sz="5400" dirty="0" err="1"/>
              <a:t>Perfeito</a:t>
            </a:r>
            <a:endParaRPr lang="en-US" sz="54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A485C72-2BBE-ED46-8E93-FE565AF972F2}"/>
              </a:ext>
            </a:extLst>
          </p:cNvPr>
          <p:cNvSpPr>
            <a:spLocks noGrp="1"/>
          </p:cNvSpPr>
          <p:nvPr>
            <p:ph idx="1"/>
          </p:nvPr>
        </p:nvSpPr>
        <p:spPr>
          <a:xfrm>
            <a:off x="838200" y="1929384"/>
            <a:ext cx="10515600" cy="4251960"/>
          </a:xfrm>
        </p:spPr>
        <p:txBody>
          <a:bodyPr>
            <a:normAutofit/>
          </a:bodyPr>
          <a:lstStyle/>
          <a:p>
            <a:r>
              <a:rPr lang="en-US" sz="2200" dirty="0"/>
              <a:t>Eu </a:t>
            </a:r>
            <a:r>
              <a:rPr lang="en-US" sz="2200" b="1" dirty="0" err="1"/>
              <a:t>tenho</a:t>
            </a:r>
            <a:r>
              <a:rPr lang="en-US" sz="2200" b="1" dirty="0"/>
              <a:t> </a:t>
            </a:r>
            <a:r>
              <a:rPr lang="en-US" sz="2200" b="1" dirty="0" err="1"/>
              <a:t>comido</a:t>
            </a:r>
            <a:r>
              <a:rPr lang="en-US" sz="2200" b="1" dirty="0"/>
              <a:t> </a:t>
            </a:r>
            <a:r>
              <a:rPr lang="en-US" sz="2200" dirty="0" err="1"/>
              <a:t>muito</a:t>
            </a:r>
            <a:r>
              <a:rPr lang="en-US" sz="2200" dirty="0"/>
              <a:t> (</a:t>
            </a:r>
            <a:r>
              <a:rPr lang="en-US" sz="2200" dirty="0" err="1"/>
              <a:t>ultimamente</a:t>
            </a:r>
            <a:r>
              <a:rPr lang="en-US" sz="2200" dirty="0"/>
              <a:t>), por tanto </a:t>
            </a:r>
            <a:r>
              <a:rPr lang="en-US" sz="2200" b="1" dirty="0" err="1"/>
              <a:t>tenho</a:t>
            </a:r>
            <a:r>
              <a:rPr lang="en-US" sz="2200" b="1" dirty="0"/>
              <a:t> </a:t>
            </a:r>
            <a:r>
              <a:rPr lang="en-US" sz="2200" b="1" dirty="0" err="1"/>
              <a:t>engordado</a:t>
            </a:r>
            <a:r>
              <a:rPr lang="en-US" sz="2200" b="1" dirty="0"/>
              <a:t>.</a:t>
            </a:r>
          </a:p>
          <a:p>
            <a:pPr marL="0" indent="0">
              <a:buNone/>
            </a:pPr>
            <a:r>
              <a:rPr lang="en-US" sz="2200" dirty="0"/>
              <a:t>= I’ve been eating a lot (lately), as a result I’ve been getting fatter.</a:t>
            </a:r>
          </a:p>
          <a:p>
            <a:pPr marL="0" indent="0">
              <a:buNone/>
            </a:pPr>
            <a:endParaRPr lang="en-US" sz="2200" dirty="0"/>
          </a:p>
          <a:p>
            <a:r>
              <a:rPr lang="en-US" sz="2200" dirty="0" err="1"/>
              <a:t>Eles</a:t>
            </a:r>
            <a:r>
              <a:rPr lang="en-US" sz="2200" dirty="0"/>
              <a:t> </a:t>
            </a:r>
            <a:r>
              <a:rPr lang="en-US" sz="2200" b="1" dirty="0" err="1"/>
              <a:t>têm</a:t>
            </a:r>
            <a:r>
              <a:rPr lang="en-US" sz="2200" b="1" dirty="0"/>
              <a:t> </a:t>
            </a:r>
            <a:r>
              <a:rPr lang="en-US" sz="2200" b="1" dirty="0" err="1"/>
              <a:t>dormido</a:t>
            </a:r>
            <a:r>
              <a:rPr lang="en-US" sz="2200" b="1" dirty="0"/>
              <a:t> </a:t>
            </a:r>
            <a:r>
              <a:rPr lang="en-US" sz="2200" dirty="0"/>
              <a:t>um monte </a:t>
            </a:r>
            <a:r>
              <a:rPr lang="en-US" sz="2200" dirty="0" err="1"/>
              <a:t>nesse</a:t>
            </a:r>
            <a:r>
              <a:rPr lang="en-US" sz="2200" dirty="0"/>
              <a:t> </a:t>
            </a:r>
            <a:r>
              <a:rPr lang="en-US" sz="2200" dirty="0" err="1"/>
              <a:t>mês</a:t>
            </a:r>
            <a:r>
              <a:rPr lang="en-US" sz="2200" dirty="0"/>
              <a:t>.</a:t>
            </a:r>
          </a:p>
          <a:p>
            <a:pPr marL="0" indent="0">
              <a:buNone/>
            </a:pPr>
            <a:r>
              <a:rPr lang="en-US" sz="2200" dirty="0"/>
              <a:t>= They’ve been sleeping a lot this month.</a:t>
            </a:r>
          </a:p>
          <a:p>
            <a:pPr marL="0" indent="0">
              <a:buNone/>
            </a:pPr>
            <a:endParaRPr lang="en-US" sz="2200" dirty="0"/>
          </a:p>
          <a:p>
            <a:r>
              <a:rPr lang="en-US" sz="2200" dirty="0"/>
              <a:t>The present perfect (</a:t>
            </a:r>
            <a:r>
              <a:rPr lang="en-US" sz="2200" i="1" dirty="0" err="1"/>
              <a:t>ter</a:t>
            </a:r>
            <a:r>
              <a:rPr lang="en-US" sz="2200" dirty="0"/>
              <a:t> + past participle) has a continuative or iterative meaning, starting in the past and continuing into the present. The other perfect forms (past, future) have similar meanings to the corresponding Spanish forms</a:t>
            </a:r>
          </a:p>
        </p:txBody>
      </p:sp>
    </p:spTree>
    <p:extLst>
      <p:ext uri="{BB962C8B-B14F-4D97-AF65-F5344CB8AC3E}">
        <p14:creationId xmlns:p14="http://schemas.microsoft.com/office/powerpoint/2010/main" val="11582977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8CB536-8537-CC44-ACB8-DABAD721F792}"/>
              </a:ext>
            </a:extLst>
          </p:cNvPr>
          <p:cNvSpPr>
            <a:spLocks noGrp="1"/>
          </p:cNvSpPr>
          <p:nvPr>
            <p:ph type="title"/>
          </p:nvPr>
        </p:nvSpPr>
        <p:spPr>
          <a:xfrm>
            <a:off x="838200" y="365125"/>
            <a:ext cx="10515600" cy="1325563"/>
          </a:xfrm>
        </p:spPr>
        <p:txBody>
          <a:bodyPr>
            <a:normAutofit/>
          </a:bodyPr>
          <a:lstStyle/>
          <a:p>
            <a:r>
              <a:rPr lang="en-US" sz="5400" dirty="0" err="1"/>
              <a:t>Presente</a:t>
            </a:r>
            <a:r>
              <a:rPr lang="en-US" sz="5400" dirty="0"/>
              <a:t> </a:t>
            </a:r>
            <a:r>
              <a:rPr lang="en-US" sz="5400" dirty="0" err="1"/>
              <a:t>Perfeito-Particípios</a:t>
            </a:r>
            <a:endParaRPr lang="en-US" sz="54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A485C72-2BBE-ED46-8E93-FE565AF972F2}"/>
              </a:ext>
            </a:extLst>
          </p:cNvPr>
          <p:cNvSpPr>
            <a:spLocks noGrp="1"/>
          </p:cNvSpPr>
          <p:nvPr>
            <p:ph idx="1"/>
          </p:nvPr>
        </p:nvSpPr>
        <p:spPr>
          <a:xfrm>
            <a:off x="838200" y="1929384"/>
            <a:ext cx="10515600" cy="4251960"/>
          </a:xfrm>
        </p:spPr>
        <p:txBody>
          <a:bodyPr>
            <a:normAutofit/>
          </a:bodyPr>
          <a:lstStyle/>
          <a:p>
            <a:r>
              <a:rPr lang="en-US" sz="2200" dirty="0"/>
              <a:t>Participles are formed by </a:t>
            </a:r>
            <a:r>
              <a:rPr lang="en-US" sz="2200" i="1" dirty="0"/>
              <a:t>-ado </a:t>
            </a:r>
            <a:r>
              <a:rPr lang="en-US" sz="2200" dirty="0"/>
              <a:t>and </a:t>
            </a:r>
            <a:r>
              <a:rPr lang="en-US" sz="2200" i="1" dirty="0"/>
              <a:t>-</a:t>
            </a:r>
            <a:r>
              <a:rPr lang="en-US" sz="2200" i="1" dirty="0" err="1"/>
              <a:t>ido</a:t>
            </a:r>
            <a:r>
              <a:rPr lang="en-US" sz="2200" dirty="0"/>
              <a:t>, as in Spanish</a:t>
            </a:r>
          </a:p>
          <a:p>
            <a:r>
              <a:rPr lang="en-US" sz="2200" dirty="0"/>
              <a:t>However, there are many irregular participles, and a whole class of irregulars that do not resemble irregular participles in Spanish</a:t>
            </a:r>
          </a:p>
          <a:p>
            <a:r>
              <a:rPr lang="en-US" sz="2200" dirty="0"/>
              <a:t>These forms can occur both as participles with </a:t>
            </a:r>
            <a:r>
              <a:rPr lang="en-US" sz="2200" i="1" dirty="0" err="1"/>
              <a:t>ter</a:t>
            </a:r>
            <a:r>
              <a:rPr lang="en-US" sz="2200" dirty="0"/>
              <a:t> and as adjectives with </a:t>
            </a:r>
            <a:r>
              <a:rPr lang="en-US" sz="2200" i="1" dirty="0" err="1"/>
              <a:t>estar</a:t>
            </a:r>
            <a:r>
              <a:rPr lang="en-US" sz="2200" i="1" dirty="0"/>
              <a:t> </a:t>
            </a:r>
            <a:r>
              <a:rPr lang="en-US" sz="2200" dirty="0"/>
              <a:t>or passive participles with </a:t>
            </a:r>
            <a:r>
              <a:rPr lang="en-US" sz="2200" i="1" dirty="0"/>
              <a:t>ser</a:t>
            </a:r>
            <a:endParaRPr lang="en-US" sz="2200" dirty="0"/>
          </a:p>
          <a:p>
            <a:r>
              <a:rPr lang="en-US" sz="2200" i="1" dirty="0" err="1"/>
              <a:t>Tenho</a:t>
            </a:r>
            <a:r>
              <a:rPr lang="en-US" sz="2200" i="1" dirty="0"/>
              <a:t> </a:t>
            </a:r>
            <a:r>
              <a:rPr lang="en-US" sz="2200" i="1" dirty="0" err="1"/>
              <a:t>pagado</a:t>
            </a:r>
            <a:r>
              <a:rPr lang="en-US" sz="2200" i="1" dirty="0"/>
              <a:t> ~ </a:t>
            </a:r>
            <a:r>
              <a:rPr lang="en-US" sz="2200" i="1" dirty="0" err="1"/>
              <a:t>Tenho</a:t>
            </a:r>
            <a:r>
              <a:rPr lang="en-US" sz="2200" i="1" dirty="0"/>
              <a:t> </a:t>
            </a:r>
            <a:r>
              <a:rPr lang="en-US" sz="2200" i="1" dirty="0" err="1"/>
              <a:t>pago</a:t>
            </a:r>
            <a:r>
              <a:rPr lang="en-US" sz="2200" i="1" dirty="0"/>
              <a:t>; </a:t>
            </a:r>
            <a:r>
              <a:rPr lang="en-US" sz="2200" i="1" dirty="0" err="1"/>
              <a:t>Está</a:t>
            </a:r>
            <a:r>
              <a:rPr lang="en-US" sz="2200" i="1" dirty="0"/>
              <a:t> </a:t>
            </a:r>
            <a:r>
              <a:rPr lang="en-US" sz="2200" i="1" dirty="0" err="1"/>
              <a:t>pagado</a:t>
            </a:r>
            <a:r>
              <a:rPr lang="en-US" sz="2200" i="1" dirty="0"/>
              <a:t> ~ </a:t>
            </a:r>
            <a:r>
              <a:rPr lang="en-US" sz="2200" i="1" dirty="0" err="1"/>
              <a:t>Está</a:t>
            </a:r>
            <a:r>
              <a:rPr lang="en-US" sz="2200" i="1" dirty="0"/>
              <a:t> </a:t>
            </a:r>
            <a:r>
              <a:rPr lang="en-US" sz="2200" i="1" dirty="0" err="1"/>
              <a:t>pago</a:t>
            </a:r>
            <a:r>
              <a:rPr lang="en-US" sz="2200" i="1" dirty="0"/>
              <a:t>; </a:t>
            </a:r>
            <a:r>
              <a:rPr lang="en-US" sz="2200" i="1" dirty="0" err="1"/>
              <a:t>Foi</a:t>
            </a:r>
            <a:r>
              <a:rPr lang="en-US" sz="2200" i="1" dirty="0"/>
              <a:t> </a:t>
            </a:r>
            <a:r>
              <a:rPr lang="en-US" sz="2200" i="1" dirty="0" err="1"/>
              <a:t>pagado</a:t>
            </a:r>
            <a:r>
              <a:rPr lang="en-US" sz="2200" i="1" dirty="0"/>
              <a:t> ~ </a:t>
            </a:r>
            <a:r>
              <a:rPr lang="en-US" sz="2200" i="1" dirty="0" err="1"/>
              <a:t>Foi</a:t>
            </a:r>
            <a:r>
              <a:rPr lang="en-US" sz="2200" i="1" dirty="0"/>
              <a:t> </a:t>
            </a:r>
            <a:r>
              <a:rPr lang="en-US" sz="2200" i="1" dirty="0" err="1"/>
              <a:t>pago</a:t>
            </a:r>
            <a:endParaRPr lang="en-US" sz="2200" i="1" dirty="0"/>
          </a:p>
          <a:p>
            <a:endParaRPr lang="en-US" sz="2200" dirty="0"/>
          </a:p>
          <a:p>
            <a:r>
              <a:rPr lang="en-US" sz="2200" dirty="0"/>
              <a:t>The prescriptive rule is that the –do forms occur with </a:t>
            </a:r>
            <a:r>
              <a:rPr lang="en-US" sz="2200" i="1" dirty="0" err="1"/>
              <a:t>ter</a:t>
            </a:r>
            <a:r>
              <a:rPr lang="en-US" sz="2200" dirty="0"/>
              <a:t> and the irregular forms like </a:t>
            </a:r>
            <a:r>
              <a:rPr lang="en-US" sz="2200" i="1" dirty="0" err="1"/>
              <a:t>pago</a:t>
            </a:r>
            <a:r>
              <a:rPr lang="en-US" sz="2200" dirty="0"/>
              <a:t> occur as adjectives or in passive sentences… But speakers don’t follow this rule!</a:t>
            </a:r>
          </a:p>
          <a:p>
            <a:r>
              <a:rPr lang="en-US" sz="2200" dirty="0"/>
              <a:t>In fact, the tendency in both BP and EP is to create more irregulars like </a:t>
            </a:r>
            <a:r>
              <a:rPr lang="en-US" sz="2200" i="1" dirty="0" err="1"/>
              <a:t>pago</a:t>
            </a:r>
            <a:endParaRPr lang="en-US" sz="2200" dirty="0"/>
          </a:p>
        </p:txBody>
      </p:sp>
    </p:spTree>
    <p:extLst>
      <p:ext uri="{BB962C8B-B14F-4D97-AF65-F5344CB8AC3E}">
        <p14:creationId xmlns:p14="http://schemas.microsoft.com/office/powerpoint/2010/main" val="41291260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 chat or text message&#10;&#10;Description automatically generated">
            <a:extLst>
              <a:ext uri="{FF2B5EF4-FFF2-40B4-BE49-F238E27FC236}">
                <a16:creationId xmlns:a16="http://schemas.microsoft.com/office/drawing/2014/main" id="{D15658F3-077A-B847-9F1D-69E3350513F8}"/>
              </a:ext>
            </a:extLst>
          </p:cNvPr>
          <p:cNvPicPr>
            <a:picLocks noChangeAspect="1"/>
          </p:cNvPicPr>
          <p:nvPr/>
        </p:nvPicPr>
        <p:blipFill>
          <a:blip r:embed="rId2"/>
          <a:stretch>
            <a:fillRect/>
          </a:stretch>
        </p:blipFill>
        <p:spPr>
          <a:xfrm>
            <a:off x="3741761" y="0"/>
            <a:ext cx="4708478" cy="6858000"/>
          </a:xfrm>
          <a:prstGeom prst="rect">
            <a:avLst/>
          </a:prstGeom>
        </p:spPr>
      </p:pic>
    </p:spTree>
    <p:extLst>
      <p:ext uri="{BB962C8B-B14F-4D97-AF65-F5344CB8AC3E}">
        <p14:creationId xmlns:p14="http://schemas.microsoft.com/office/powerpoint/2010/main" val="23599588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8CB536-8537-CC44-ACB8-DABAD721F792}"/>
              </a:ext>
            </a:extLst>
          </p:cNvPr>
          <p:cNvSpPr>
            <a:spLocks noGrp="1"/>
          </p:cNvSpPr>
          <p:nvPr>
            <p:ph type="title"/>
          </p:nvPr>
        </p:nvSpPr>
        <p:spPr>
          <a:xfrm>
            <a:off x="838200" y="365125"/>
            <a:ext cx="10515600" cy="1325563"/>
          </a:xfrm>
        </p:spPr>
        <p:txBody>
          <a:bodyPr>
            <a:normAutofit/>
          </a:bodyPr>
          <a:lstStyle/>
          <a:p>
            <a:r>
              <a:rPr lang="en-US" sz="5400" dirty="0" err="1"/>
              <a:t>Presente</a:t>
            </a:r>
            <a:r>
              <a:rPr lang="en-US" sz="5400" dirty="0"/>
              <a:t> </a:t>
            </a:r>
            <a:r>
              <a:rPr lang="en-US" sz="5400" dirty="0" err="1"/>
              <a:t>Perfeito-Particípios</a:t>
            </a:r>
            <a:endParaRPr lang="en-US" sz="54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close up of a person&#10;&#10;Description automatically generated">
            <a:extLst>
              <a:ext uri="{FF2B5EF4-FFF2-40B4-BE49-F238E27FC236}">
                <a16:creationId xmlns:a16="http://schemas.microsoft.com/office/drawing/2014/main" id="{0325F4D1-7C7F-3E48-8CDC-8738B5A867FD}"/>
              </a:ext>
            </a:extLst>
          </p:cNvPr>
          <p:cNvPicPr>
            <a:picLocks noGrp="1" noChangeAspect="1"/>
          </p:cNvPicPr>
          <p:nvPr>
            <p:ph idx="1"/>
          </p:nvPr>
        </p:nvPicPr>
        <p:blipFill>
          <a:blip r:embed="rId2"/>
          <a:stretch>
            <a:fillRect/>
          </a:stretch>
        </p:blipFill>
        <p:spPr>
          <a:xfrm>
            <a:off x="752997" y="2643437"/>
            <a:ext cx="10682957" cy="3931920"/>
          </a:xfrm>
          <a:prstGeom prst="rect">
            <a:avLst/>
          </a:prstGeom>
        </p:spPr>
      </p:pic>
      <p:sp>
        <p:nvSpPr>
          <p:cNvPr id="4" name="TextBox 3">
            <a:extLst>
              <a:ext uri="{FF2B5EF4-FFF2-40B4-BE49-F238E27FC236}">
                <a16:creationId xmlns:a16="http://schemas.microsoft.com/office/drawing/2014/main" id="{8A885DCB-F906-8843-9414-C18570A67EC6}"/>
              </a:ext>
            </a:extLst>
          </p:cNvPr>
          <p:cNvSpPr txBox="1"/>
          <p:nvPr/>
        </p:nvSpPr>
        <p:spPr>
          <a:xfrm>
            <a:off x="838200" y="1802607"/>
            <a:ext cx="9994900"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t>Here are some recent Twitter examples of innovative participles, not found in the dictionary. Can anyone guess what the analogical model is for these innovations?</a:t>
            </a:r>
          </a:p>
        </p:txBody>
      </p:sp>
    </p:spTree>
    <p:extLst>
      <p:ext uri="{BB962C8B-B14F-4D97-AF65-F5344CB8AC3E}">
        <p14:creationId xmlns:p14="http://schemas.microsoft.com/office/powerpoint/2010/main" val="28102429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medium confidence">
            <a:extLst>
              <a:ext uri="{FF2B5EF4-FFF2-40B4-BE49-F238E27FC236}">
                <a16:creationId xmlns:a16="http://schemas.microsoft.com/office/drawing/2014/main" id="{19E0B0CA-91FE-7B4D-9F4B-D47132707A17}"/>
              </a:ext>
            </a:extLst>
          </p:cNvPr>
          <p:cNvPicPr>
            <a:picLocks noChangeAspect="1"/>
          </p:cNvPicPr>
          <p:nvPr/>
        </p:nvPicPr>
        <p:blipFill>
          <a:blip r:embed="rId2"/>
          <a:stretch>
            <a:fillRect/>
          </a:stretch>
        </p:blipFill>
        <p:spPr>
          <a:xfrm>
            <a:off x="7315199" y="146050"/>
            <a:ext cx="4718325" cy="6565900"/>
          </a:xfrm>
          <a:prstGeom prst="rect">
            <a:avLst/>
          </a:prstGeom>
          <a:ln w="95250">
            <a:solidFill>
              <a:schemeClr val="accent1"/>
            </a:solidFill>
          </a:ln>
        </p:spPr>
      </p:pic>
      <p:sp>
        <p:nvSpPr>
          <p:cNvPr id="4" name="Oval 3">
            <a:extLst>
              <a:ext uri="{FF2B5EF4-FFF2-40B4-BE49-F238E27FC236}">
                <a16:creationId xmlns:a16="http://schemas.microsoft.com/office/drawing/2014/main" id="{3EC72AA1-C1DC-9543-AF86-DA7FF2405BC6}"/>
              </a:ext>
            </a:extLst>
          </p:cNvPr>
          <p:cNvSpPr/>
          <p:nvPr/>
        </p:nvSpPr>
        <p:spPr>
          <a:xfrm>
            <a:off x="9674361" y="2730500"/>
            <a:ext cx="1765851" cy="914400"/>
          </a:xfrm>
          <a:prstGeom prst="ellipse">
            <a:avLst/>
          </a:prstGeom>
          <a:noFill/>
          <a:ln w="666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48A1F865-EF25-E446-8E74-7F800DEB3F0E}"/>
              </a:ext>
            </a:extLst>
          </p:cNvPr>
          <p:cNvSpPr txBox="1"/>
          <p:nvPr/>
        </p:nvSpPr>
        <p:spPr>
          <a:xfrm>
            <a:off x="419100" y="889000"/>
            <a:ext cx="6400855" cy="3170099"/>
          </a:xfrm>
          <a:prstGeom prst="rect">
            <a:avLst/>
          </a:prstGeom>
          <a:noFill/>
        </p:spPr>
        <p:txBody>
          <a:bodyPr wrap="none" rtlCol="0">
            <a:spAutoFit/>
          </a:bodyPr>
          <a:lstStyle/>
          <a:p>
            <a:r>
              <a:rPr lang="en-US" sz="4000" dirty="0" err="1">
                <a:latin typeface="+mj-lt"/>
              </a:rPr>
              <a:t>Sobre</a:t>
            </a:r>
            <a:r>
              <a:rPr lang="en-US" sz="4000" dirty="0">
                <a:latin typeface="+mj-lt"/>
              </a:rPr>
              <a:t> o </a:t>
            </a:r>
            <a:r>
              <a:rPr lang="en-US" sz="4000" dirty="0" err="1">
                <a:latin typeface="+mj-lt"/>
              </a:rPr>
              <a:t>Futuro</a:t>
            </a:r>
            <a:endParaRPr lang="en-US" sz="4000" dirty="0">
              <a:latin typeface="+mj-lt"/>
            </a:endParaRPr>
          </a:p>
          <a:p>
            <a:pPr marL="571500" indent="-571500">
              <a:buFont typeface="Arial" panose="020B0604020202020204" pitchFamily="34" charset="0"/>
              <a:buChar char="•"/>
            </a:pPr>
            <a:r>
              <a:rPr lang="en-US" sz="3200" i="1" dirty="0">
                <a:latin typeface="+mj-lt"/>
              </a:rPr>
              <a:t>Fazer</a:t>
            </a:r>
          </a:p>
          <a:p>
            <a:pPr marL="1028700" lvl="1" indent="-571500">
              <a:buFont typeface="Arial" panose="020B0604020202020204" pitchFamily="34" charset="0"/>
              <a:buChar char="•"/>
            </a:pPr>
            <a:r>
              <a:rPr lang="en-US" sz="3200" dirty="0" err="1">
                <a:latin typeface="+mj-lt"/>
              </a:rPr>
              <a:t>Farei</a:t>
            </a:r>
            <a:r>
              <a:rPr lang="en-US" sz="3200" dirty="0">
                <a:latin typeface="+mj-lt"/>
              </a:rPr>
              <a:t> (rare in everyday speech)</a:t>
            </a:r>
          </a:p>
          <a:p>
            <a:pPr marL="1028700" lvl="1" indent="-571500">
              <a:buFont typeface="Arial" panose="020B0604020202020204" pitchFamily="34" charset="0"/>
              <a:buChar char="•"/>
            </a:pPr>
            <a:r>
              <a:rPr lang="en-US" sz="3200" dirty="0" err="1">
                <a:latin typeface="+mj-lt"/>
              </a:rPr>
              <a:t>Faço</a:t>
            </a:r>
            <a:r>
              <a:rPr lang="en-US" sz="3200" dirty="0">
                <a:latin typeface="+mj-lt"/>
              </a:rPr>
              <a:t> (present for future)</a:t>
            </a:r>
          </a:p>
          <a:p>
            <a:pPr marL="1028700" lvl="1" indent="-571500">
              <a:buFont typeface="Arial" panose="020B0604020202020204" pitchFamily="34" charset="0"/>
              <a:buChar char="•"/>
            </a:pPr>
            <a:r>
              <a:rPr lang="en-US" sz="3200" dirty="0">
                <a:latin typeface="+mj-lt"/>
              </a:rPr>
              <a:t>Vou </a:t>
            </a:r>
            <a:r>
              <a:rPr lang="en-US" sz="3200" dirty="0" err="1">
                <a:latin typeface="+mj-lt"/>
              </a:rPr>
              <a:t>fazer</a:t>
            </a:r>
            <a:r>
              <a:rPr lang="en-US" sz="3200" dirty="0">
                <a:latin typeface="+mj-lt"/>
              </a:rPr>
              <a:t> (no ‘a’!)</a:t>
            </a:r>
          </a:p>
          <a:p>
            <a:pPr marL="1028700" lvl="1" indent="-571500">
              <a:buFont typeface="Arial" panose="020B0604020202020204" pitchFamily="34" charset="0"/>
              <a:buChar char="•"/>
            </a:pPr>
            <a:r>
              <a:rPr lang="en-US" sz="3200" dirty="0" err="1">
                <a:latin typeface="+mj-lt"/>
              </a:rPr>
              <a:t>Irei</a:t>
            </a:r>
            <a:r>
              <a:rPr lang="en-US" sz="3200" dirty="0">
                <a:latin typeface="+mj-lt"/>
              </a:rPr>
              <a:t> </a:t>
            </a:r>
            <a:r>
              <a:rPr lang="en-US" sz="3200" dirty="0" err="1">
                <a:latin typeface="+mj-lt"/>
              </a:rPr>
              <a:t>fazer</a:t>
            </a:r>
            <a:r>
              <a:rPr lang="en-US" sz="3200" dirty="0">
                <a:latin typeface="+mj-lt"/>
              </a:rPr>
              <a:t> (BP hybrid innovation)</a:t>
            </a:r>
          </a:p>
        </p:txBody>
      </p:sp>
    </p:spTree>
    <p:extLst>
      <p:ext uri="{BB962C8B-B14F-4D97-AF65-F5344CB8AC3E}">
        <p14:creationId xmlns:p14="http://schemas.microsoft.com/office/powerpoint/2010/main" val="2756171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13C9BC-7886-9B40-9373-C2671B308882}"/>
              </a:ext>
            </a:extLst>
          </p:cNvPr>
          <p:cNvSpPr>
            <a:spLocks noGrp="1"/>
          </p:cNvSpPr>
          <p:nvPr>
            <p:ph type="title"/>
          </p:nvPr>
        </p:nvSpPr>
        <p:spPr>
          <a:xfrm>
            <a:off x="572493" y="238539"/>
            <a:ext cx="11018520" cy="1434415"/>
          </a:xfrm>
        </p:spPr>
        <p:txBody>
          <a:bodyPr anchor="b">
            <a:normAutofit/>
          </a:bodyPr>
          <a:lstStyle/>
          <a:p>
            <a:r>
              <a:rPr lang="en-US" sz="5400"/>
              <a:t>What do linguists do?</a:t>
            </a:r>
          </a:p>
        </p:txBody>
      </p:sp>
      <p:sp>
        <p:nvSpPr>
          <p:cNvPr id="2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A3C88F0-1D37-1846-9461-7A414D26237D}"/>
              </a:ext>
            </a:extLst>
          </p:cNvPr>
          <p:cNvSpPr>
            <a:spLocks noGrp="1"/>
          </p:cNvSpPr>
          <p:nvPr>
            <p:ph idx="1"/>
          </p:nvPr>
        </p:nvSpPr>
        <p:spPr>
          <a:xfrm>
            <a:off x="572493" y="2071316"/>
            <a:ext cx="6713552" cy="4119172"/>
          </a:xfrm>
        </p:spPr>
        <p:txBody>
          <a:bodyPr anchor="t">
            <a:normAutofit/>
          </a:bodyPr>
          <a:lstStyle/>
          <a:p>
            <a:r>
              <a:rPr lang="en-US" sz="2200"/>
              <a:t>Speak a lot of languages?</a:t>
            </a:r>
          </a:p>
          <a:p>
            <a:r>
              <a:rPr lang="en-US" sz="2200"/>
              <a:t>NOT NECESSARILY! </a:t>
            </a:r>
          </a:p>
        </p:txBody>
      </p:sp>
      <p:pic>
        <p:nvPicPr>
          <p:cNvPr id="4" name="Picture 3">
            <a:extLst>
              <a:ext uri="{FF2B5EF4-FFF2-40B4-BE49-F238E27FC236}">
                <a16:creationId xmlns:a16="http://schemas.microsoft.com/office/drawing/2014/main" id="{1375B136-BEF7-D94E-8843-8C4A37903E19}"/>
              </a:ext>
            </a:extLst>
          </p:cNvPr>
          <p:cNvPicPr>
            <a:picLocks noChangeAspect="1"/>
          </p:cNvPicPr>
          <p:nvPr/>
        </p:nvPicPr>
        <p:blipFill rotWithShape="1">
          <a:blip r:embed="rId2"/>
          <a:srcRect b="141"/>
          <a:stretch/>
        </p:blipFill>
        <p:spPr>
          <a:xfrm>
            <a:off x="7675658" y="2093976"/>
            <a:ext cx="3941064" cy="4096512"/>
          </a:xfrm>
          <a:prstGeom prst="rect">
            <a:avLst/>
          </a:prstGeom>
        </p:spPr>
      </p:pic>
    </p:spTree>
    <p:extLst>
      <p:ext uri="{BB962C8B-B14F-4D97-AF65-F5344CB8AC3E}">
        <p14:creationId xmlns:p14="http://schemas.microsoft.com/office/powerpoint/2010/main" val="203215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CDF93B-B9AB-CB4A-AF65-1445D69226FD}"/>
              </a:ext>
            </a:extLst>
          </p:cNvPr>
          <p:cNvSpPr>
            <a:spLocks noGrp="1"/>
          </p:cNvSpPr>
          <p:nvPr>
            <p:ph type="title"/>
          </p:nvPr>
        </p:nvSpPr>
        <p:spPr>
          <a:xfrm>
            <a:off x="838200" y="365125"/>
            <a:ext cx="10515600" cy="1325563"/>
          </a:xfrm>
        </p:spPr>
        <p:txBody>
          <a:bodyPr>
            <a:normAutofit/>
          </a:bodyPr>
          <a:lstStyle/>
          <a:p>
            <a:r>
              <a:rPr lang="en-US" sz="5400"/>
              <a:t>As formas do progressivo</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47C0E28-D08A-D54B-9C0C-C36F686FDE1C}"/>
              </a:ext>
            </a:extLst>
          </p:cNvPr>
          <p:cNvSpPr>
            <a:spLocks noGrp="1"/>
          </p:cNvSpPr>
          <p:nvPr>
            <p:ph idx="1"/>
          </p:nvPr>
        </p:nvSpPr>
        <p:spPr>
          <a:xfrm>
            <a:off x="838200" y="1929384"/>
            <a:ext cx="10515600" cy="4251960"/>
          </a:xfrm>
        </p:spPr>
        <p:txBody>
          <a:bodyPr>
            <a:normAutofit lnSpcReduction="10000"/>
          </a:bodyPr>
          <a:lstStyle/>
          <a:p>
            <a:r>
              <a:rPr lang="en-US" sz="2200" dirty="0"/>
              <a:t>As in Spanish, the progressive in BP is formed by </a:t>
            </a:r>
            <a:r>
              <a:rPr lang="en-US" sz="2200" i="1" dirty="0" err="1"/>
              <a:t>estar</a:t>
            </a:r>
            <a:r>
              <a:rPr lang="en-US" sz="2200" dirty="0"/>
              <a:t> + present participle (NOT gerund!)</a:t>
            </a:r>
          </a:p>
          <a:p>
            <a:r>
              <a:rPr lang="en-US" sz="2200" dirty="0"/>
              <a:t>Also as in Spanish, the present participle in BP is an –</a:t>
            </a:r>
            <a:r>
              <a:rPr lang="en-US" sz="2200" dirty="0" err="1"/>
              <a:t>ndo</a:t>
            </a:r>
            <a:r>
              <a:rPr lang="en-US" sz="2200" dirty="0"/>
              <a:t> form</a:t>
            </a:r>
          </a:p>
          <a:p>
            <a:r>
              <a:rPr lang="en-US" sz="2200" dirty="0"/>
              <a:t>Where they differ: in BP the progressive is used often with stative verbs, unlike Spanish</a:t>
            </a:r>
          </a:p>
          <a:p>
            <a:pPr lvl="1"/>
            <a:r>
              <a:rPr lang="en-US" sz="1800" dirty="0" err="1"/>
              <a:t>Estou</a:t>
            </a:r>
            <a:r>
              <a:rPr lang="en-US" sz="1800" dirty="0"/>
              <a:t> </a:t>
            </a:r>
            <a:r>
              <a:rPr lang="en-US" sz="1800" dirty="0" err="1"/>
              <a:t>sabendo</a:t>
            </a:r>
            <a:r>
              <a:rPr lang="en-US" sz="1800" dirty="0"/>
              <a:t> do </a:t>
            </a:r>
            <a:r>
              <a:rPr lang="en-US" sz="1800" dirty="0" err="1"/>
              <a:t>exame</a:t>
            </a:r>
            <a:r>
              <a:rPr lang="en-US" sz="1800" dirty="0"/>
              <a:t> </a:t>
            </a:r>
            <a:r>
              <a:rPr lang="en-US" sz="1800" dirty="0" err="1"/>
              <a:t>amanhã</a:t>
            </a:r>
            <a:endParaRPr lang="en-US" sz="1800" dirty="0"/>
          </a:p>
          <a:p>
            <a:pPr lvl="1"/>
            <a:r>
              <a:rPr lang="en-US" sz="1800" dirty="0" err="1"/>
              <a:t>Os</a:t>
            </a:r>
            <a:r>
              <a:rPr lang="en-US" sz="1800" dirty="0"/>
              <a:t> </a:t>
            </a:r>
            <a:r>
              <a:rPr lang="en-US" sz="1800" dirty="0" err="1"/>
              <a:t>dias</a:t>
            </a:r>
            <a:r>
              <a:rPr lang="en-US" sz="1800" dirty="0"/>
              <a:t> </a:t>
            </a:r>
            <a:r>
              <a:rPr lang="en-US" sz="1800" dirty="0" err="1"/>
              <a:t>estão</a:t>
            </a:r>
            <a:r>
              <a:rPr lang="en-US" sz="1800" dirty="0"/>
              <a:t> </a:t>
            </a:r>
            <a:r>
              <a:rPr lang="en-US" sz="1800" dirty="0" err="1"/>
              <a:t>sendo</a:t>
            </a:r>
            <a:r>
              <a:rPr lang="en-US" sz="1800" dirty="0"/>
              <a:t> </a:t>
            </a:r>
            <a:r>
              <a:rPr lang="en-US" sz="1800" dirty="0" err="1"/>
              <a:t>muito</a:t>
            </a:r>
            <a:r>
              <a:rPr lang="en-US" sz="1800" dirty="0"/>
              <a:t> </a:t>
            </a:r>
            <a:r>
              <a:rPr lang="en-US" sz="1800" dirty="0" err="1"/>
              <a:t>longos</a:t>
            </a:r>
            <a:endParaRPr lang="en-US" sz="1800" dirty="0"/>
          </a:p>
          <a:p>
            <a:pPr lvl="1"/>
            <a:r>
              <a:rPr lang="en-US" sz="1800" dirty="0"/>
              <a:t>Estamos </a:t>
            </a:r>
            <a:r>
              <a:rPr lang="en-US" sz="1800" dirty="0" err="1"/>
              <a:t>gostando</a:t>
            </a:r>
            <a:r>
              <a:rPr lang="en-US" sz="1800" dirty="0"/>
              <a:t> </a:t>
            </a:r>
            <a:r>
              <a:rPr lang="en-US" sz="1800" dirty="0" err="1"/>
              <a:t>muito</a:t>
            </a:r>
            <a:r>
              <a:rPr lang="en-US" sz="1800" dirty="0"/>
              <a:t> da </a:t>
            </a:r>
            <a:r>
              <a:rPr lang="en-US" sz="1800" dirty="0" err="1"/>
              <a:t>sua</a:t>
            </a:r>
            <a:r>
              <a:rPr lang="en-US" sz="1800" dirty="0"/>
              <a:t> </a:t>
            </a:r>
            <a:r>
              <a:rPr lang="en-US" sz="1800" dirty="0" err="1"/>
              <a:t>disciplina</a:t>
            </a:r>
            <a:r>
              <a:rPr lang="en-US" sz="1800" dirty="0"/>
              <a:t>!</a:t>
            </a:r>
          </a:p>
          <a:p>
            <a:pPr lvl="1"/>
            <a:endParaRPr lang="en-US" sz="1800" dirty="0"/>
          </a:p>
          <a:p>
            <a:r>
              <a:rPr lang="en-US" sz="2200" dirty="0"/>
              <a:t>Important difference between BP and EP</a:t>
            </a:r>
          </a:p>
          <a:p>
            <a:pPr lvl="1"/>
            <a:r>
              <a:rPr lang="en-US" sz="1800" dirty="0"/>
              <a:t>EP doesn’t use the –</a:t>
            </a:r>
            <a:r>
              <a:rPr lang="en-US" sz="1800" dirty="0" err="1"/>
              <a:t>ndo</a:t>
            </a:r>
            <a:r>
              <a:rPr lang="en-US" sz="1800" dirty="0"/>
              <a:t> form in progressives anymore (it’s considered archaic)</a:t>
            </a:r>
          </a:p>
          <a:p>
            <a:pPr lvl="1"/>
            <a:r>
              <a:rPr lang="en-US" sz="1800" dirty="0"/>
              <a:t>Instead, they use </a:t>
            </a:r>
            <a:r>
              <a:rPr lang="en-US" sz="1800" i="1" dirty="0" err="1"/>
              <a:t>estar</a:t>
            </a:r>
            <a:r>
              <a:rPr lang="en-US" sz="1800" dirty="0"/>
              <a:t> </a:t>
            </a:r>
            <a:r>
              <a:rPr lang="en-US" sz="1800" i="1" dirty="0"/>
              <a:t>a</a:t>
            </a:r>
            <a:r>
              <a:rPr lang="en-US" sz="1800" dirty="0"/>
              <a:t> + Infinitive</a:t>
            </a:r>
          </a:p>
          <a:p>
            <a:pPr lvl="1"/>
            <a:r>
              <a:rPr lang="en-US" sz="1800" dirty="0"/>
              <a:t>EP </a:t>
            </a:r>
            <a:r>
              <a:rPr lang="en-US" sz="1800" i="1" dirty="0" err="1"/>
              <a:t>Estou</a:t>
            </a:r>
            <a:r>
              <a:rPr lang="en-US" sz="1800" i="1" dirty="0"/>
              <a:t> a comer</a:t>
            </a:r>
            <a:r>
              <a:rPr lang="en-US" sz="1800" dirty="0"/>
              <a:t> = BP </a:t>
            </a:r>
            <a:r>
              <a:rPr lang="en-US" sz="1800" i="1" dirty="0" err="1"/>
              <a:t>Estou</a:t>
            </a:r>
            <a:r>
              <a:rPr lang="en-US" sz="1800" i="1" dirty="0"/>
              <a:t> </a:t>
            </a:r>
            <a:r>
              <a:rPr lang="en-US" sz="1800" i="1" dirty="0" err="1"/>
              <a:t>comendo</a:t>
            </a:r>
            <a:endParaRPr lang="en-US" sz="1800" i="1" dirty="0"/>
          </a:p>
          <a:p>
            <a:pPr lvl="1"/>
            <a:r>
              <a:rPr lang="en-US" sz="1800" dirty="0"/>
              <a:t>This is an 18</a:t>
            </a:r>
            <a:r>
              <a:rPr lang="en-US" sz="1800" baseline="30000" dirty="0"/>
              <a:t>th</a:t>
            </a:r>
            <a:r>
              <a:rPr lang="en-US" sz="1800" dirty="0"/>
              <a:t> century EP innovation that did not become established until the 20</a:t>
            </a:r>
            <a:r>
              <a:rPr lang="en-US" sz="1800" baseline="30000" dirty="0"/>
              <a:t>th</a:t>
            </a:r>
            <a:r>
              <a:rPr lang="en-US" sz="1800" dirty="0"/>
              <a:t> century and therefore never made it into BP</a:t>
            </a:r>
          </a:p>
        </p:txBody>
      </p:sp>
    </p:spTree>
    <p:extLst>
      <p:ext uri="{BB962C8B-B14F-4D97-AF65-F5344CB8AC3E}">
        <p14:creationId xmlns:p14="http://schemas.microsoft.com/office/powerpoint/2010/main" val="35895629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Verbos</a:t>
            </a:r>
            <a:r>
              <a:rPr lang="en-US" dirty="0"/>
              <a:t> </a:t>
            </a:r>
            <a:r>
              <a:rPr lang="en-US" dirty="0" err="1"/>
              <a:t>irregulares</a:t>
            </a:r>
            <a:r>
              <a:rPr lang="en-US" dirty="0"/>
              <a:t>—</a:t>
            </a:r>
            <a:r>
              <a:rPr lang="en-US" dirty="0" err="1"/>
              <a:t>Presente</a:t>
            </a:r>
            <a:r>
              <a:rPr lang="en-US" dirty="0"/>
              <a:t> de </a:t>
            </a:r>
            <a:r>
              <a:rPr lang="en-US" dirty="0" err="1"/>
              <a:t>subjuntivo</a:t>
            </a:r>
            <a:endParaRPr lang="en-US" dirty="0"/>
          </a:p>
        </p:txBody>
      </p:sp>
      <p:sp>
        <p:nvSpPr>
          <p:cNvPr id="5" name="Slide Number Placeholder 4"/>
          <p:cNvSpPr>
            <a:spLocks noGrp="1"/>
          </p:cNvSpPr>
          <p:nvPr>
            <p:ph type="sldNum" sz="quarter" idx="11"/>
          </p:nvPr>
        </p:nvSpPr>
        <p:spPr/>
        <p:txBody>
          <a:bodyPr/>
          <a:lstStyle/>
          <a:p>
            <a:pPr>
              <a:defRPr/>
            </a:pPr>
            <a:fld id="{07749DC8-D830-4EAE-8B42-D02C86D450F6}" type="slidenum">
              <a:rPr lang="es-ES_tradnl" altLang="en-US" smtClean="0"/>
              <a:pPr>
                <a:defRPr/>
              </a:pPr>
              <a:t>41</a:t>
            </a:fld>
            <a:endParaRPr lang="es-ES_tradnl" altLang="en-US"/>
          </a:p>
        </p:txBody>
      </p:sp>
      <p:graphicFrame>
        <p:nvGraphicFramePr>
          <p:cNvPr id="6" name="Object 62"/>
          <p:cNvGraphicFramePr>
            <a:graphicFrameLocks noGrp="1" noChangeAspect="1"/>
          </p:cNvGraphicFramePr>
          <p:nvPr>
            <p:ph/>
          </p:nvPr>
        </p:nvGraphicFramePr>
        <p:xfrm>
          <a:off x="2137440" y="1828801"/>
          <a:ext cx="8301960" cy="3303587"/>
        </p:xfrm>
        <a:graphic>
          <a:graphicData uri="http://schemas.openxmlformats.org/presentationml/2006/ole">
            <mc:AlternateContent xmlns:mc="http://schemas.openxmlformats.org/markup-compatibility/2006">
              <mc:Choice xmlns:v="urn:schemas-microsoft-com:vml" Requires="v">
                <p:oleObj spid="_x0000_s1025" name="Document" r:id="rId3" imgW="6086856" imgH="1752600" progId="Word.Document.8">
                  <p:embed/>
                </p:oleObj>
              </mc:Choice>
              <mc:Fallback>
                <p:oleObj name="Document" r:id="rId3" imgW="6086856" imgH="1752600" progId="Word.Document.8">
                  <p:embed/>
                  <p:pic>
                    <p:nvPicPr>
                      <p:cNvPr id="6" name="Object 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7440" y="1828801"/>
                        <a:ext cx="8301960" cy="3303587"/>
                      </a:xfrm>
                      <a:prstGeom prst="rect">
                        <a:avLst/>
                      </a:prstGeom>
                    </p:spPr>
                  </p:pic>
                </p:oleObj>
              </mc:Fallback>
            </mc:AlternateContent>
          </a:graphicData>
        </a:graphic>
      </p:graphicFrame>
    </p:spTree>
    <p:extLst>
      <p:ext uri="{BB962C8B-B14F-4D97-AF65-F5344CB8AC3E}">
        <p14:creationId xmlns:p14="http://schemas.microsoft.com/office/powerpoint/2010/main" val="33435979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8EB9E9-BEFF-1043-937B-C6D45420DE6D}"/>
              </a:ext>
            </a:extLst>
          </p:cNvPr>
          <p:cNvSpPr>
            <a:spLocks noGrp="1"/>
          </p:cNvSpPr>
          <p:nvPr>
            <p:ph type="title"/>
          </p:nvPr>
        </p:nvSpPr>
        <p:spPr>
          <a:xfrm>
            <a:off x="838200" y="365125"/>
            <a:ext cx="10515600" cy="1325563"/>
          </a:xfrm>
        </p:spPr>
        <p:txBody>
          <a:bodyPr>
            <a:normAutofit/>
          </a:bodyPr>
          <a:lstStyle/>
          <a:p>
            <a:r>
              <a:rPr lang="en-US" sz="5400" dirty="0" err="1"/>
              <a:t>Imperfeito</a:t>
            </a:r>
            <a:r>
              <a:rPr lang="en-US" sz="5400" dirty="0"/>
              <a:t> (</a:t>
            </a:r>
            <a:r>
              <a:rPr lang="en-US" sz="5400" dirty="0" err="1"/>
              <a:t>Passado</a:t>
            </a:r>
            <a:r>
              <a:rPr lang="en-US" sz="5400" dirty="0"/>
              <a:t>) do </a:t>
            </a:r>
            <a:r>
              <a:rPr lang="en-US" sz="5400" dirty="0" err="1"/>
              <a:t>Subjuntivo</a:t>
            </a:r>
            <a:endParaRPr lang="en-US" sz="54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D679743-0EF6-2446-9DC0-89DCD00E4E1A}"/>
              </a:ext>
            </a:extLst>
          </p:cNvPr>
          <p:cNvSpPr>
            <a:spLocks noGrp="1"/>
          </p:cNvSpPr>
          <p:nvPr>
            <p:ph idx="1"/>
          </p:nvPr>
        </p:nvSpPr>
        <p:spPr>
          <a:xfrm>
            <a:off x="838200" y="1929384"/>
            <a:ext cx="10515600" cy="4251960"/>
          </a:xfrm>
        </p:spPr>
        <p:txBody>
          <a:bodyPr>
            <a:normAutofit/>
          </a:bodyPr>
          <a:lstStyle/>
          <a:p>
            <a:r>
              <a:rPr lang="en-US" sz="2200"/>
              <a:t>Used as in Spanish, but only one form, unlike Spanish</a:t>
            </a:r>
          </a:p>
          <a:p>
            <a:r>
              <a:rPr lang="en-US" sz="2200"/>
              <a:t>Hablara/hablase ~ Falasse</a:t>
            </a:r>
          </a:p>
          <a:p>
            <a:r>
              <a:rPr lang="en-US" sz="2200"/>
              <a:t>Comiera/Comiese ~ Comesse</a:t>
            </a:r>
          </a:p>
          <a:p>
            <a:r>
              <a:rPr lang="en-US" sz="2200"/>
              <a:t>Saliera/Saliese ~ Saísse</a:t>
            </a:r>
          </a:p>
          <a:p>
            <a:r>
              <a:rPr lang="pt-BR" sz="2200">
                <a:cs typeface="Arial"/>
              </a:rPr>
              <a:t>SER/IR</a:t>
            </a:r>
          </a:p>
          <a:p>
            <a:pPr lvl="1"/>
            <a:r>
              <a:rPr lang="pt-BR" sz="2200">
                <a:cs typeface="Arial"/>
              </a:rPr>
              <a:t>Eu </a:t>
            </a:r>
            <a:r>
              <a:rPr lang="pt-BR" sz="2200" u="sng">
                <a:cs typeface="Arial"/>
              </a:rPr>
              <a:t>fosse</a:t>
            </a:r>
            <a:endParaRPr lang="pt-BR" sz="2200">
              <a:cs typeface="Arial"/>
            </a:endParaRPr>
          </a:p>
          <a:p>
            <a:pPr lvl="1"/>
            <a:r>
              <a:rPr lang="pt-BR" sz="2200">
                <a:cs typeface="Arial"/>
              </a:rPr>
              <a:t>Voc</a:t>
            </a:r>
            <a:r>
              <a:rPr lang="pt-BR" altLang="ja-JP" sz="2200">
                <a:cs typeface="Arial"/>
              </a:rPr>
              <a:t>ê</a:t>
            </a:r>
            <a:r>
              <a:rPr lang="pt-BR" sz="2200">
                <a:cs typeface="Arial"/>
              </a:rPr>
              <a:t>/ele/ela/a gente </a:t>
            </a:r>
            <a:r>
              <a:rPr lang="pt-BR" sz="2200" u="sng">
                <a:cs typeface="Arial"/>
              </a:rPr>
              <a:t>fosse</a:t>
            </a:r>
            <a:endParaRPr lang="pt-BR" sz="2200">
              <a:cs typeface="Arial"/>
            </a:endParaRPr>
          </a:p>
          <a:p>
            <a:pPr lvl="1"/>
            <a:r>
              <a:rPr lang="pt-BR" sz="2200">
                <a:cs typeface="Arial"/>
              </a:rPr>
              <a:t>N</a:t>
            </a:r>
            <a:r>
              <a:rPr lang="pt-BR" altLang="ja-JP" sz="2200">
                <a:cs typeface="Arial"/>
              </a:rPr>
              <a:t>ós </a:t>
            </a:r>
            <a:r>
              <a:rPr lang="en-US" sz="2200" u="sng">
                <a:cs typeface="Arial"/>
              </a:rPr>
              <a:t>f</a:t>
            </a:r>
            <a:r>
              <a:rPr lang="en-US" altLang="ja-JP" sz="2200" u="sng">
                <a:cs typeface="Arial"/>
              </a:rPr>
              <a:t>ôssem</a:t>
            </a:r>
            <a:r>
              <a:rPr lang="pt-BR" sz="2200" u="sng">
                <a:cs typeface="Arial"/>
              </a:rPr>
              <a:t>os</a:t>
            </a:r>
            <a:endParaRPr lang="pt-BR" sz="2200">
              <a:cs typeface="Arial"/>
            </a:endParaRPr>
          </a:p>
          <a:p>
            <a:pPr lvl="1"/>
            <a:r>
              <a:rPr lang="pt-BR" sz="2200">
                <a:cs typeface="Arial"/>
              </a:rPr>
              <a:t>Voc</a:t>
            </a:r>
            <a:r>
              <a:rPr lang="pt-BR" altLang="ja-JP" sz="2200">
                <a:cs typeface="Arial"/>
              </a:rPr>
              <a:t>ês</a:t>
            </a:r>
            <a:r>
              <a:rPr lang="en-US" sz="2200">
                <a:cs typeface="Arial"/>
              </a:rPr>
              <a:t>/</a:t>
            </a:r>
            <a:r>
              <a:rPr lang="pt-BR" sz="2200">
                <a:cs typeface="Arial"/>
              </a:rPr>
              <a:t>eles/elas </a:t>
            </a:r>
            <a:r>
              <a:rPr lang="pt-BR" sz="2200" u="sng">
                <a:cs typeface="Arial"/>
              </a:rPr>
              <a:t>fossem</a:t>
            </a:r>
            <a:endParaRPr lang="pt-BR" sz="2200">
              <a:cs typeface="Arial"/>
            </a:endParaRPr>
          </a:p>
          <a:p>
            <a:endParaRPr lang="en-US" sz="2200"/>
          </a:p>
        </p:txBody>
      </p:sp>
      <p:pic>
        <p:nvPicPr>
          <p:cNvPr id="5" name="Picture 4" descr="Text&#10;&#10;Description automatically generated">
            <a:extLst>
              <a:ext uri="{FF2B5EF4-FFF2-40B4-BE49-F238E27FC236}">
                <a16:creationId xmlns:a16="http://schemas.microsoft.com/office/drawing/2014/main" id="{F304CA33-BF94-DB48-BDFA-56CB749E126E}"/>
              </a:ext>
            </a:extLst>
          </p:cNvPr>
          <p:cNvPicPr>
            <a:picLocks noChangeAspect="1"/>
          </p:cNvPicPr>
          <p:nvPr/>
        </p:nvPicPr>
        <p:blipFill>
          <a:blip r:embed="rId2"/>
          <a:stretch>
            <a:fillRect/>
          </a:stretch>
        </p:blipFill>
        <p:spPr>
          <a:xfrm>
            <a:off x="6096000" y="2330450"/>
            <a:ext cx="5791200" cy="4407662"/>
          </a:xfrm>
          <a:prstGeom prst="rect">
            <a:avLst/>
          </a:prstGeom>
        </p:spPr>
      </p:pic>
    </p:spTree>
    <p:extLst>
      <p:ext uri="{BB962C8B-B14F-4D97-AF65-F5344CB8AC3E}">
        <p14:creationId xmlns:p14="http://schemas.microsoft.com/office/powerpoint/2010/main" val="1901118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5ED6FA-A704-234C-B7B9-21FFB2ACC292}"/>
              </a:ext>
            </a:extLst>
          </p:cNvPr>
          <p:cNvSpPr>
            <a:spLocks noGrp="1"/>
          </p:cNvSpPr>
          <p:nvPr>
            <p:ph type="title"/>
          </p:nvPr>
        </p:nvSpPr>
        <p:spPr>
          <a:xfrm>
            <a:off x="838200" y="365125"/>
            <a:ext cx="10515600" cy="1325563"/>
          </a:xfrm>
        </p:spPr>
        <p:txBody>
          <a:bodyPr>
            <a:normAutofit/>
          </a:bodyPr>
          <a:lstStyle/>
          <a:p>
            <a:r>
              <a:rPr lang="en-US" sz="5400"/>
              <a:t>Futuro do Subjuntivo</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6872FB7-ED64-EB43-B217-D5BE79666FBE}"/>
              </a:ext>
            </a:extLst>
          </p:cNvPr>
          <p:cNvSpPr>
            <a:spLocks noGrp="1"/>
          </p:cNvSpPr>
          <p:nvPr>
            <p:ph idx="1"/>
          </p:nvPr>
        </p:nvSpPr>
        <p:spPr>
          <a:xfrm>
            <a:off x="838200" y="1929384"/>
            <a:ext cx="10515600" cy="4251960"/>
          </a:xfrm>
        </p:spPr>
        <p:txBody>
          <a:bodyPr>
            <a:normAutofit/>
          </a:bodyPr>
          <a:lstStyle/>
          <a:p>
            <a:r>
              <a:rPr lang="en-US" sz="2200" dirty="0"/>
              <a:t>One of the coolest parts of Portuguese grammar!</a:t>
            </a:r>
          </a:p>
          <a:p>
            <a:r>
              <a:rPr lang="en-US" sz="2200" dirty="0"/>
              <a:t>The Spanish future subjunctive is now obsolete and only found in a few fixed expressions</a:t>
            </a:r>
          </a:p>
          <a:p>
            <a:pPr lvl="1"/>
            <a:r>
              <a:rPr lang="en-US" sz="1800" dirty="0"/>
              <a:t>Sea lo que </a:t>
            </a:r>
            <a:r>
              <a:rPr lang="en-US" sz="1800" b="1" u="sng" dirty="0" err="1"/>
              <a:t>fuere</a:t>
            </a:r>
            <a:endParaRPr lang="en-US" sz="1800" b="1" u="sng" dirty="0"/>
          </a:p>
          <a:p>
            <a:pPr lvl="1"/>
            <a:r>
              <a:rPr lang="en-US" sz="1800" dirty="0"/>
              <a:t>Si </a:t>
            </a:r>
            <a:r>
              <a:rPr lang="en-US" sz="1800" dirty="0" err="1"/>
              <a:t>así</a:t>
            </a:r>
            <a:r>
              <a:rPr lang="en-US" sz="1800" dirty="0"/>
              <a:t> no lo </a:t>
            </a:r>
            <a:r>
              <a:rPr lang="en-US" sz="1800" b="1" u="sng" dirty="0" err="1"/>
              <a:t>hiciere</a:t>
            </a:r>
            <a:r>
              <a:rPr lang="en-US" sz="1800" dirty="0"/>
              <a:t>, que Dios y la Patria me lo </a:t>
            </a:r>
            <a:r>
              <a:rPr lang="en-US" sz="1800" dirty="0" err="1"/>
              <a:t>demanden</a:t>
            </a:r>
            <a:endParaRPr lang="en-US" sz="1800" dirty="0"/>
          </a:p>
          <a:p>
            <a:r>
              <a:rPr lang="en-US" sz="2200" dirty="0"/>
              <a:t>But in Portuguese the future subjunctive is alive and well</a:t>
            </a:r>
          </a:p>
          <a:p>
            <a:r>
              <a:rPr lang="en-US" sz="2200" dirty="0"/>
              <a:t>It often resembles the </a:t>
            </a:r>
            <a:r>
              <a:rPr lang="en-US" sz="2200" dirty="0" err="1"/>
              <a:t>infinitivo</a:t>
            </a:r>
            <a:r>
              <a:rPr lang="en-US" sz="2200" dirty="0"/>
              <a:t> </a:t>
            </a:r>
            <a:r>
              <a:rPr lang="en-US" sz="2200" dirty="0" err="1"/>
              <a:t>pessoal</a:t>
            </a:r>
            <a:r>
              <a:rPr lang="en-US" sz="2200" dirty="0"/>
              <a:t>, but the </a:t>
            </a:r>
            <a:r>
              <a:rPr lang="en-US" sz="2200" dirty="0" err="1"/>
              <a:t>futuro</a:t>
            </a:r>
            <a:r>
              <a:rPr lang="en-US" sz="2200" dirty="0"/>
              <a:t> do </a:t>
            </a:r>
            <a:r>
              <a:rPr lang="en-US" sz="2200" dirty="0" err="1"/>
              <a:t>subjuntivo</a:t>
            </a:r>
            <a:r>
              <a:rPr lang="en-US" sz="2200" dirty="0"/>
              <a:t> is a </a:t>
            </a:r>
            <a:r>
              <a:rPr lang="en-US" sz="2200" b="1" dirty="0"/>
              <a:t>finite</a:t>
            </a:r>
            <a:r>
              <a:rPr lang="en-US" sz="2200" dirty="0"/>
              <a:t> form</a:t>
            </a:r>
          </a:p>
          <a:p>
            <a:pPr lvl="1"/>
            <a:r>
              <a:rPr lang="en-US" sz="1800" dirty="0"/>
              <a:t>Para </a:t>
            </a:r>
            <a:r>
              <a:rPr lang="en-US" sz="1800" dirty="0" err="1"/>
              <a:t>eu</a:t>
            </a:r>
            <a:r>
              <a:rPr lang="en-US" sz="1800" dirty="0"/>
              <a:t> comer </a:t>
            </a:r>
            <a:r>
              <a:rPr lang="en-US" sz="1800" dirty="0" err="1"/>
              <a:t>tudo</a:t>
            </a:r>
            <a:r>
              <a:rPr lang="en-US" sz="1800" dirty="0"/>
              <a:t> (inf. </a:t>
            </a:r>
            <a:r>
              <a:rPr lang="en-US" sz="1800" dirty="0" err="1"/>
              <a:t>pessoal</a:t>
            </a:r>
            <a:r>
              <a:rPr lang="en-US" sz="1800" dirty="0"/>
              <a:t>) vs. Se </a:t>
            </a:r>
            <a:r>
              <a:rPr lang="en-US" sz="1800" dirty="0" err="1"/>
              <a:t>eu</a:t>
            </a:r>
            <a:r>
              <a:rPr lang="en-US" sz="1800" dirty="0"/>
              <a:t> comer </a:t>
            </a:r>
            <a:r>
              <a:rPr lang="en-US" sz="1800" dirty="0" err="1"/>
              <a:t>tudo</a:t>
            </a:r>
            <a:r>
              <a:rPr lang="en-US" sz="1800" dirty="0"/>
              <a:t> (</a:t>
            </a:r>
            <a:r>
              <a:rPr lang="en-US" sz="1800" dirty="0" err="1"/>
              <a:t>futuro</a:t>
            </a:r>
            <a:r>
              <a:rPr lang="en-US" sz="1800" dirty="0"/>
              <a:t> do </a:t>
            </a:r>
            <a:r>
              <a:rPr lang="en-US" sz="1800" dirty="0" err="1"/>
              <a:t>subjuntivo</a:t>
            </a:r>
            <a:r>
              <a:rPr lang="en-US" sz="1800" dirty="0"/>
              <a:t>)</a:t>
            </a:r>
          </a:p>
          <a:p>
            <a:r>
              <a:rPr lang="en-US" sz="2200" dirty="0"/>
              <a:t>But there are differences in a number of irregular verbs for the </a:t>
            </a:r>
            <a:r>
              <a:rPr lang="en-US" sz="2200" dirty="0" err="1"/>
              <a:t>futuro</a:t>
            </a:r>
            <a:r>
              <a:rPr lang="en-US" sz="2200" dirty="0"/>
              <a:t> do </a:t>
            </a:r>
            <a:r>
              <a:rPr lang="en-US" sz="2200" dirty="0" err="1"/>
              <a:t>subjuntivo</a:t>
            </a:r>
            <a:r>
              <a:rPr lang="en-US" sz="2200" dirty="0"/>
              <a:t>, but there are no irregular forms of the </a:t>
            </a:r>
            <a:r>
              <a:rPr lang="en-US" sz="2200" dirty="0" err="1"/>
              <a:t>infinitivo</a:t>
            </a:r>
            <a:r>
              <a:rPr lang="en-US" sz="2200" dirty="0"/>
              <a:t> </a:t>
            </a:r>
            <a:r>
              <a:rPr lang="en-US" sz="2200" dirty="0" err="1"/>
              <a:t>pessoal</a:t>
            </a:r>
            <a:r>
              <a:rPr lang="en-US" sz="2200" dirty="0"/>
              <a:t>:</a:t>
            </a:r>
          </a:p>
          <a:p>
            <a:pPr lvl="1"/>
            <a:r>
              <a:rPr lang="en-US" sz="1800" dirty="0"/>
              <a:t>Para </a:t>
            </a:r>
            <a:r>
              <a:rPr lang="en-US" sz="1800" dirty="0" err="1"/>
              <a:t>eu</a:t>
            </a:r>
            <a:r>
              <a:rPr lang="en-US" sz="1800" dirty="0"/>
              <a:t> saber </a:t>
            </a:r>
            <a:r>
              <a:rPr lang="en-US" sz="1800" dirty="0" err="1"/>
              <a:t>tudo</a:t>
            </a:r>
            <a:r>
              <a:rPr lang="en-US" sz="1800" dirty="0"/>
              <a:t> (inf. </a:t>
            </a:r>
            <a:r>
              <a:rPr lang="en-US" sz="1800" dirty="0" err="1"/>
              <a:t>pessoal</a:t>
            </a:r>
            <a:r>
              <a:rPr lang="en-US" sz="1800" dirty="0"/>
              <a:t>) vs. Se </a:t>
            </a:r>
            <a:r>
              <a:rPr lang="en-US" sz="1800" dirty="0" err="1"/>
              <a:t>eu</a:t>
            </a:r>
            <a:r>
              <a:rPr lang="en-US" sz="1800" dirty="0"/>
              <a:t> </a:t>
            </a:r>
            <a:r>
              <a:rPr lang="en-US" sz="1800" b="1" dirty="0" err="1"/>
              <a:t>souber</a:t>
            </a:r>
            <a:r>
              <a:rPr lang="en-US" sz="1800" dirty="0"/>
              <a:t> </a:t>
            </a:r>
            <a:r>
              <a:rPr lang="en-US" sz="1800" dirty="0" err="1"/>
              <a:t>tudo</a:t>
            </a:r>
            <a:r>
              <a:rPr lang="en-US" sz="1800" dirty="0"/>
              <a:t> (</a:t>
            </a:r>
            <a:r>
              <a:rPr lang="en-US" sz="1800" dirty="0" err="1"/>
              <a:t>futuro</a:t>
            </a:r>
            <a:r>
              <a:rPr lang="en-US" sz="1800" dirty="0"/>
              <a:t> do </a:t>
            </a:r>
            <a:r>
              <a:rPr lang="en-US" sz="1800" dirty="0" err="1"/>
              <a:t>subjuntivo</a:t>
            </a:r>
            <a:r>
              <a:rPr lang="en-US" sz="1800" dirty="0"/>
              <a:t>)</a:t>
            </a:r>
          </a:p>
        </p:txBody>
      </p:sp>
    </p:spTree>
    <p:extLst>
      <p:ext uri="{BB962C8B-B14F-4D97-AF65-F5344CB8AC3E}">
        <p14:creationId xmlns:p14="http://schemas.microsoft.com/office/powerpoint/2010/main" val="169381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5ED6FA-A704-234C-B7B9-21FFB2ACC292}"/>
              </a:ext>
            </a:extLst>
          </p:cNvPr>
          <p:cNvSpPr>
            <a:spLocks noGrp="1"/>
          </p:cNvSpPr>
          <p:nvPr>
            <p:ph type="title"/>
          </p:nvPr>
        </p:nvSpPr>
        <p:spPr>
          <a:xfrm>
            <a:off x="630936" y="639520"/>
            <a:ext cx="3429000" cy="1719072"/>
          </a:xfrm>
        </p:spPr>
        <p:txBody>
          <a:bodyPr anchor="b">
            <a:normAutofit/>
          </a:bodyPr>
          <a:lstStyle/>
          <a:p>
            <a:r>
              <a:rPr lang="en-US" sz="5400"/>
              <a:t>Futuro do Subjuntivo</a:t>
            </a:r>
          </a:p>
        </p:txBody>
      </p:sp>
      <p:sp>
        <p:nvSpPr>
          <p:cNvPr id="13"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25AE869B-F783-46F0-A0DD-CB1B8660EBCC}"/>
              </a:ext>
            </a:extLst>
          </p:cNvPr>
          <p:cNvSpPr>
            <a:spLocks noGrp="1"/>
          </p:cNvSpPr>
          <p:nvPr>
            <p:ph idx="1"/>
          </p:nvPr>
        </p:nvSpPr>
        <p:spPr>
          <a:xfrm>
            <a:off x="630936" y="2807208"/>
            <a:ext cx="3429000" cy="3410712"/>
          </a:xfrm>
        </p:spPr>
        <p:txBody>
          <a:bodyPr anchor="t">
            <a:normAutofit fontScale="92500"/>
          </a:bodyPr>
          <a:lstStyle/>
          <a:p>
            <a:r>
              <a:rPr lang="en-US" sz="2200" dirty="0"/>
              <a:t>Future-oriented conditional clauses</a:t>
            </a:r>
          </a:p>
          <a:p>
            <a:pPr marL="0" indent="0">
              <a:buNone/>
            </a:pPr>
            <a:r>
              <a:rPr lang="en-US" sz="2200" i="1" dirty="0"/>
              <a:t>Se </a:t>
            </a:r>
            <a:r>
              <a:rPr lang="en-US" sz="2200" i="1" dirty="0" err="1"/>
              <a:t>eu</a:t>
            </a:r>
            <a:r>
              <a:rPr lang="en-US" sz="2200" i="1" dirty="0"/>
              <a:t> </a:t>
            </a:r>
            <a:r>
              <a:rPr lang="en-US" sz="2200" i="1" dirty="0" err="1"/>
              <a:t>chegar</a:t>
            </a:r>
            <a:r>
              <a:rPr lang="en-US" sz="2200" i="1" dirty="0"/>
              <a:t> </a:t>
            </a:r>
            <a:r>
              <a:rPr lang="en-US" sz="2200" i="1" dirty="0" err="1"/>
              <a:t>na</a:t>
            </a:r>
            <a:r>
              <a:rPr lang="en-US" sz="2200" i="1" dirty="0"/>
              <a:t> hora, </a:t>
            </a:r>
            <a:r>
              <a:rPr lang="en-US" sz="2200" i="1" dirty="0" err="1"/>
              <a:t>te</a:t>
            </a:r>
            <a:r>
              <a:rPr lang="en-US" sz="2200" i="1" dirty="0"/>
              <a:t> </a:t>
            </a:r>
            <a:r>
              <a:rPr lang="en-US" sz="2200" i="1" dirty="0" err="1"/>
              <a:t>ligo</a:t>
            </a:r>
            <a:endParaRPr lang="en-US" sz="2200" i="1" dirty="0"/>
          </a:p>
          <a:p>
            <a:pPr marL="0" indent="0">
              <a:buNone/>
            </a:pPr>
            <a:r>
              <a:rPr lang="en-US" sz="2200" dirty="0"/>
              <a:t>‘If I arrive on time, I’ll call you’</a:t>
            </a:r>
          </a:p>
          <a:p>
            <a:pPr marL="0" indent="0">
              <a:buNone/>
            </a:pPr>
            <a:endParaRPr lang="en-US" sz="2200" dirty="0"/>
          </a:p>
          <a:p>
            <a:pPr marL="0" indent="0">
              <a:buNone/>
            </a:pPr>
            <a:r>
              <a:rPr lang="en-US" sz="2200" i="1" dirty="0"/>
              <a:t>Se </a:t>
            </a:r>
            <a:r>
              <a:rPr lang="en-US" sz="2200" i="1" dirty="0" err="1"/>
              <a:t>chover</a:t>
            </a:r>
            <a:r>
              <a:rPr lang="en-US" sz="2200" i="1" dirty="0"/>
              <a:t> </a:t>
            </a:r>
            <a:r>
              <a:rPr lang="en-US" sz="2200" i="1" dirty="0" err="1"/>
              <a:t>amanhã</a:t>
            </a:r>
            <a:r>
              <a:rPr lang="en-US" sz="2200" i="1" dirty="0"/>
              <a:t>, </a:t>
            </a:r>
            <a:r>
              <a:rPr lang="en-US" sz="2200" i="1" dirty="0" err="1"/>
              <a:t>não</a:t>
            </a:r>
            <a:r>
              <a:rPr lang="en-US" sz="2200" i="1" dirty="0"/>
              <a:t> </a:t>
            </a:r>
            <a:r>
              <a:rPr lang="en-US" sz="2200" i="1" dirty="0" err="1"/>
              <a:t>vamos</a:t>
            </a:r>
            <a:r>
              <a:rPr lang="en-US" sz="2200" i="1" dirty="0"/>
              <a:t> </a:t>
            </a:r>
            <a:r>
              <a:rPr lang="en-US" sz="2200" i="1" dirty="0" err="1"/>
              <a:t>jogar</a:t>
            </a:r>
            <a:r>
              <a:rPr lang="en-US" sz="2200" i="1" dirty="0"/>
              <a:t> </a:t>
            </a:r>
            <a:r>
              <a:rPr lang="en-US" sz="2200" i="1" dirty="0" err="1"/>
              <a:t>futebol</a:t>
            </a:r>
            <a:endParaRPr lang="en-US" sz="2200" i="1" dirty="0"/>
          </a:p>
          <a:p>
            <a:pPr marL="0" indent="0">
              <a:buNone/>
            </a:pPr>
            <a:r>
              <a:rPr lang="en-US" sz="2200" dirty="0"/>
              <a:t>‘If it rains tomorrow, we won’t play soccer’</a:t>
            </a:r>
          </a:p>
        </p:txBody>
      </p:sp>
      <p:pic>
        <p:nvPicPr>
          <p:cNvPr id="4" name="Content Placeholder 3" descr="Screen Shot 2013-02-10 at 3.56.27 PM.png">
            <a:extLst>
              <a:ext uri="{FF2B5EF4-FFF2-40B4-BE49-F238E27FC236}">
                <a16:creationId xmlns:a16="http://schemas.microsoft.com/office/drawing/2014/main" id="{9C098596-3481-F646-A28A-B017E3EF44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296" y="943661"/>
            <a:ext cx="6903720" cy="4970677"/>
          </a:xfrm>
          <a:prstGeom prst="rect">
            <a:avLst/>
          </a:prstGeom>
        </p:spPr>
      </p:pic>
    </p:spTree>
    <p:extLst>
      <p:ext uri="{BB962C8B-B14F-4D97-AF65-F5344CB8AC3E}">
        <p14:creationId xmlns:p14="http://schemas.microsoft.com/office/powerpoint/2010/main" val="18447075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5ED6FA-A704-234C-B7B9-21FFB2ACC292}"/>
              </a:ext>
            </a:extLst>
          </p:cNvPr>
          <p:cNvSpPr>
            <a:spLocks noGrp="1"/>
          </p:cNvSpPr>
          <p:nvPr>
            <p:ph type="title"/>
          </p:nvPr>
        </p:nvSpPr>
        <p:spPr>
          <a:xfrm>
            <a:off x="838200" y="365125"/>
            <a:ext cx="10515600" cy="1325563"/>
          </a:xfrm>
        </p:spPr>
        <p:txBody>
          <a:bodyPr>
            <a:normAutofit/>
          </a:bodyPr>
          <a:lstStyle/>
          <a:p>
            <a:r>
              <a:rPr lang="en-US" sz="5400"/>
              <a:t>Futuro do Subjuntivo</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6872FB7-ED64-EB43-B217-D5BE79666FBE}"/>
              </a:ext>
            </a:extLst>
          </p:cNvPr>
          <p:cNvSpPr>
            <a:spLocks noGrp="1"/>
          </p:cNvSpPr>
          <p:nvPr>
            <p:ph idx="1"/>
          </p:nvPr>
        </p:nvSpPr>
        <p:spPr>
          <a:xfrm>
            <a:off x="838200" y="1929384"/>
            <a:ext cx="10515600" cy="4251960"/>
          </a:xfrm>
        </p:spPr>
        <p:txBody>
          <a:bodyPr>
            <a:normAutofit fontScale="77500" lnSpcReduction="20000"/>
          </a:bodyPr>
          <a:lstStyle/>
          <a:p>
            <a:r>
              <a:rPr lang="pt-BR" sz="2200" u="sng" dirty="0"/>
              <a:t>Quando </a:t>
            </a:r>
            <a:r>
              <a:rPr lang="pt-BR" sz="2200" dirty="0"/>
              <a:t>ela </a:t>
            </a:r>
            <a:r>
              <a:rPr lang="pt-BR" sz="2200" i="1" dirty="0"/>
              <a:t>tiver</a:t>
            </a:r>
            <a:r>
              <a:rPr lang="pt-BR" sz="2200" dirty="0"/>
              <a:t> o diploma, vai poder arrumar um emprego bem melhor.</a:t>
            </a:r>
            <a:r>
              <a:rPr lang="en-US" sz="2200" dirty="0"/>
              <a:t> </a:t>
            </a:r>
          </a:p>
          <a:p>
            <a:r>
              <a:rPr lang="pt-BR" sz="2200" u="sng" dirty="0"/>
              <a:t>Enquanto</a:t>
            </a:r>
            <a:r>
              <a:rPr lang="pt-BR" sz="2200" dirty="0"/>
              <a:t> ele </a:t>
            </a:r>
            <a:r>
              <a:rPr lang="pt-BR" sz="2200" i="1" dirty="0"/>
              <a:t>for</a:t>
            </a:r>
            <a:r>
              <a:rPr lang="pt-BR" sz="2200" dirty="0"/>
              <a:t> o chefe, nosso setor não vai progredir de jeito nenhum!</a:t>
            </a:r>
            <a:r>
              <a:rPr lang="en-US" sz="2200" dirty="0"/>
              <a:t> </a:t>
            </a:r>
          </a:p>
          <a:p>
            <a:pPr lvl="0"/>
            <a:r>
              <a:rPr lang="pt-BR" sz="2200" u="sng" dirty="0"/>
              <a:t>Depois que</a:t>
            </a:r>
            <a:r>
              <a:rPr lang="pt-BR" sz="2200" dirty="0"/>
              <a:t> você </a:t>
            </a:r>
            <a:r>
              <a:rPr lang="pt-BR" sz="2200" i="1" dirty="0"/>
              <a:t>vir</a:t>
            </a:r>
            <a:r>
              <a:rPr lang="pt-BR" sz="2200" dirty="0"/>
              <a:t> esse filme, podemos discutir mais sobre o tema. (NB: </a:t>
            </a:r>
            <a:r>
              <a:rPr lang="pt-BR" sz="2200" dirty="0" err="1"/>
              <a:t>many</a:t>
            </a:r>
            <a:r>
              <a:rPr lang="pt-BR" sz="2200" dirty="0"/>
              <a:t> speakers </a:t>
            </a:r>
            <a:r>
              <a:rPr lang="pt-BR" sz="2200" dirty="0" err="1"/>
              <a:t>say</a:t>
            </a:r>
            <a:r>
              <a:rPr lang="pt-BR" sz="2200" dirty="0"/>
              <a:t> </a:t>
            </a:r>
            <a:r>
              <a:rPr lang="pt-BR" sz="2200" i="1" dirty="0"/>
              <a:t>ver</a:t>
            </a:r>
            <a:r>
              <a:rPr lang="pt-BR" sz="2200" dirty="0"/>
              <a:t>!)</a:t>
            </a:r>
            <a:endParaRPr lang="pt-BR" sz="2200" u="sng" dirty="0"/>
          </a:p>
          <a:p>
            <a:pPr lvl="0"/>
            <a:r>
              <a:rPr lang="pt-BR" sz="2200" u="sng" dirty="0"/>
              <a:t>Sempre que</a:t>
            </a:r>
            <a:r>
              <a:rPr lang="pt-BR" sz="2200" dirty="0"/>
              <a:t> eu </a:t>
            </a:r>
            <a:r>
              <a:rPr lang="pt-BR" sz="2200" i="1" dirty="0"/>
              <a:t>puder</a:t>
            </a:r>
            <a:r>
              <a:rPr lang="pt-BR" sz="2200" dirty="0"/>
              <a:t>, vou te visitar em Nova York.</a:t>
            </a:r>
          </a:p>
          <a:p>
            <a:pPr lvl="0"/>
            <a:r>
              <a:rPr lang="pt-BR" sz="2200" dirty="0"/>
              <a:t>Vamos terminar o projeto </a:t>
            </a:r>
            <a:r>
              <a:rPr lang="pt-BR" sz="2200" u="sng" dirty="0"/>
              <a:t>assim que</a:t>
            </a:r>
            <a:r>
              <a:rPr lang="pt-BR" sz="2200" i="1" dirty="0"/>
              <a:t> obtivermos</a:t>
            </a:r>
            <a:r>
              <a:rPr lang="pt-BR" sz="2200" dirty="0"/>
              <a:t> os resultados da última pesquisa.</a:t>
            </a:r>
            <a:r>
              <a:rPr lang="en-US" sz="2200" dirty="0"/>
              <a:t> </a:t>
            </a:r>
          </a:p>
          <a:p>
            <a:r>
              <a:rPr lang="pt-BR" sz="2200" dirty="0"/>
              <a:t>Telefone para mim </a:t>
            </a:r>
            <a:r>
              <a:rPr lang="pt-BR" sz="2200" u="sng" dirty="0"/>
              <a:t>logo que</a:t>
            </a:r>
            <a:r>
              <a:rPr lang="pt-BR" sz="2200" dirty="0"/>
              <a:t> tu </a:t>
            </a:r>
            <a:r>
              <a:rPr lang="pt-BR" sz="2200" i="1" dirty="0"/>
              <a:t>chegares </a:t>
            </a:r>
            <a:r>
              <a:rPr lang="pt-BR" sz="2200" dirty="0"/>
              <a:t>em casa, tá? (NB: </a:t>
            </a:r>
            <a:r>
              <a:rPr lang="pt-BR" sz="2200" dirty="0" err="1"/>
              <a:t>Rare</a:t>
            </a:r>
            <a:r>
              <a:rPr lang="pt-BR" sz="2200" dirty="0"/>
              <a:t> in BP)</a:t>
            </a:r>
          </a:p>
          <a:p>
            <a:r>
              <a:rPr lang="pt-BR" sz="2200" u="sng" dirty="0"/>
              <a:t>À medida que</a:t>
            </a:r>
            <a:r>
              <a:rPr lang="pt-BR" sz="2200" dirty="0"/>
              <a:t> os convidados </a:t>
            </a:r>
            <a:r>
              <a:rPr lang="pt-BR" sz="2200" i="1" dirty="0"/>
              <a:t>forem</a:t>
            </a:r>
            <a:r>
              <a:rPr lang="pt-BR" sz="2200" dirty="0"/>
              <a:t> chegando, a música vai começar a tocar</a:t>
            </a:r>
            <a:r>
              <a:rPr lang="pt-BR" sz="2400" dirty="0"/>
              <a:t>.</a:t>
            </a:r>
            <a:r>
              <a:rPr lang="en-US" sz="2400" dirty="0"/>
              <a:t> </a:t>
            </a:r>
          </a:p>
          <a:p>
            <a:pPr marL="0" indent="0">
              <a:buNone/>
            </a:pPr>
            <a:endParaRPr lang="pt-BR" sz="2200" u="sng" dirty="0">
              <a:cs typeface="Arial"/>
            </a:endParaRPr>
          </a:p>
          <a:p>
            <a:r>
              <a:rPr lang="pt-BR" sz="2200" dirty="0" err="1">
                <a:cs typeface="Arial"/>
              </a:rPr>
              <a:t>Constructed</a:t>
            </a:r>
            <a:r>
              <a:rPr lang="pt-BR" sz="2200" dirty="0">
                <a:cs typeface="Arial"/>
              </a:rPr>
              <a:t> </a:t>
            </a:r>
            <a:r>
              <a:rPr lang="pt-BR" sz="2200" dirty="0" err="1">
                <a:cs typeface="Arial"/>
              </a:rPr>
              <a:t>based</a:t>
            </a:r>
            <a:r>
              <a:rPr lang="pt-BR" sz="2200" dirty="0">
                <a:cs typeface="Arial"/>
              </a:rPr>
              <a:t> </a:t>
            </a:r>
            <a:r>
              <a:rPr lang="pt-BR" sz="2200" dirty="0" err="1">
                <a:cs typeface="Arial"/>
              </a:rPr>
              <a:t>on</a:t>
            </a:r>
            <a:r>
              <a:rPr lang="pt-BR" sz="2200" dirty="0">
                <a:cs typeface="Arial"/>
              </a:rPr>
              <a:t> </a:t>
            </a:r>
            <a:r>
              <a:rPr lang="pt-BR" sz="2200" dirty="0" err="1">
                <a:cs typeface="Arial"/>
              </a:rPr>
              <a:t>the</a:t>
            </a:r>
            <a:r>
              <a:rPr lang="pt-BR" sz="2200" dirty="0">
                <a:cs typeface="Arial"/>
              </a:rPr>
              <a:t> 3PL </a:t>
            </a:r>
            <a:r>
              <a:rPr lang="pt-BR" sz="2200" dirty="0" err="1">
                <a:cs typeface="Arial"/>
              </a:rPr>
              <a:t>past</a:t>
            </a:r>
            <a:r>
              <a:rPr lang="pt-BR" sz="2200" dirty="0">
                <a:cs typeface="Arial"/>
              </a:rPr>
              <a:t> tense </a:t>
            </a:r>
            <a:r>
              <a:rPr lang="pt-BR" sz="2200" dirty="0" err="1">
                <a:cs typeface="Arial"/>
              </a:rPr>
              <a:t>form</a:t>
            </a:r>
            <a:r>
              <a:rPr lang="pt-BR" sz="2200" dirty="0">
                <a:cs typeface="Arial"/>
              </a:rPr>
              <a:t> (obter </a:t>
            </a:r>
            <a:r>
              <a:rPr lang="pt-BR" sz="2200" dirty="0">
                <a:cs typeface="Arial"/>
                <a:sym typeface="Wingdings" pitchFamily="2" charset="2"/>
              </a:rPr>
              <a:t> </a:t>
            </a:r>
            <a:r>
              <a:rPr lang="pt-BR" sz="2200" dirty="0" err="1">
                <a:cs typeface="Arial"/>
                <a:sym typeface="Wingdings" pitchFamily="2" charset="2"/>
              </a:rPr>
              <a:t>obtiver-am</a:t>
            </a:r>
            <a:r>
              <a:rPr lang="pt-BR" sz="2200" dirty="0">
                <a:cs typeface="Arial"/>
                <a:sym typeface="Wingdings" pitchFamily="2" charset="2"/>
              </a:rPr>
              <a:t>  nós </a:t>
            </a:r>
            <a:r>
              <a:rPr lang="pt-BR" sz="2200" dirty="0" err="1">
                <a:cs typeface="Arial"/>
                <a:sym typeface="Wingdings" pitchFamily="2" charset="2"/>
              </a:rPr>
              <a:t>obtiver-mos</a:t>
            </a:r>
            <a:r>
              <a:rPr lang="pt-BR" sz="2200" dirty="0">
                <a:cs typeface="Arial"/>
                <a:sym typeface="Wingdings" pitchFamily="2" charset="2"/>
              </a:rPr>
              <a:t>/elas </a:t>
            </a:r>
            <a:r>
              <a:rPr lang="pt-BR" sz="2200" dirty="0" err="1">
                <a:cs typeface="Arial"/>
                <a:sym typeface="Wingdings" pitchFamily="2" charset="2"/>
              </a:rPr>
              <a:t>obtiver-em</a:t>
            </a:r>
            <a:r>
              <a:rPr lang="pt-BR" sz="2200" dirty="0">
                <a:cs typeface="Arial"/>
                <a:sym typeface="Wingdings" pitchFamily="2" charset="2"/>
              </a:rPr>
              <a:t>)</a:t>
            </a:r>
            <a:endParaRPr lang="pt-BR" sz="2200" dirty="0">
              <a:cs typeface="Arial"/>
            </a:endParaRPr>
          </a:p>
          <a:p>
            <a:pPr marL="0" indent="0">
              <a:buNone/>
            </a:pPr>
            <a:r>
              <a:rPr lang="pt-BR" sz="2200" u="sng" dirty="0">
                <a:cs typeface="Arial"/>
              </a:rPr>
              <a:t>SER e IR</a:t>
            </a:r>
          </a:p>
          <a:p>
            <a:pPr lvl="1"/>
            <a:r>
              <a:rPr lang="pt-BR" sz="2200" dirty="0">
                <a:cs typeface="Arial"/>
              </a:rPr>
              <a:t>(quando/se) Eu </a:t>
            </a:r>
            <a:r>
              <a:rPr lang="pt-BR" sz="2200" b="1" dirty="0">
                <a:cs typeface="Arial"/>
              </a:rPr>
              <a:t>for</a:t>
            </a:r>
            <a:endParaRPr lang="pt-BR" sz="2200" dirty="0">
              <a:cs typeface="Arial"/>
            </a:endParaRPr>
          </a:p>
          <a:p>
            <a:pPr lvl="1"/>
            <a:r>
              <a:rPr lang="pt-BR" sz="2200" dirty="0">
                <a:cs typeface="Arial"/>
              </a:rPr>
              <a:t>(quando/se) Voc</a:t>
            </a:r>
            <a:r>
              <a:rPr lang="pt-BR" altLang="ja-JP" sz="2200" dirty="0">
                <a:cs typeface="Arial"/>
              </a:rPr>
              <a:t>ê</a:t>
            </a:r>
            <a:r>
              <a:rPr lang="pt-BR" sz="2200" dirty="0">
                <a:cs typeface="Arial"/>
              </a:rPr>
              <a:t> /ele/ela/a gente </a:t>
            </a:r>
            <a:r>
              <a:rPr lang="pt-BR" sz="2200" b="1" dirty="0">
                <a:cs typeface="Arial"/>
              </a:rPr>
              <a:t>for</a:t>
            </a:r>
            <a:endParaRPr lang="pt-BR" sz="2200" dirty="0">
              <a:cs typeface="Arial"/>
            </a:endParaRPr>
          </a:p>
          <a:p>
            <a:pPr lvl="1"/>
            <a:r>
              <a:rPr lang="pt-BR" sz="2200" dirty="0">
                <a:cs typeface="Arial"/>
              </a:rPr>
              <a:t>(quando/se) N</a:t>
            </a:r>
            <a:r>
              <a:rPr lang="pt-BR" altLang="ja-JP" sz="2200" dirty="0">
                <a:cs typeface="Arial"/>
              </a:rPr>
              <a:t>ós </a:t>
            </a:r>
            <a:r>
              <a:rPr lang="pt-BR" altLang="ja-JP" sz="2200" b="1" dirty="0">
                <a:cs typeface="Arial"/>
              </a:rPr>
              <a:t>f</a:t>
            </a:r>
            <a:r>
              <a:rPr lang="pt-BR" sz="2200" b="1" dirty="0">
                <a:cs typeface="Arial"/>
              </a:rPr>
              <a:t>or</a:t>
            </a:r>
            <a:r>
              <a:rPr lang="pt-BR" sz="2200" b="1" u="sng" dirty="0">
                <a:cs typeface="Arial"/>
              </a:rPr>
              <a:t>mos</a:t>
            </a:r>
            <a:endParaRPr lang="pt-BR" sz="2200" dirty="0">
              <a:cs typeface="Arial"/>
            </a:endParaRPr>
          </a:p>
          <a:p>
            <a:pPr lvl="1"/>
            <a:r>
              <a:rPr lang="pt-BR" sz="2200" dirty="0">
                <a:cs typeface="Arial"/>
              </a:rPr>
              <a:t>(quando/se) Voc</a:t>
            </a:r>
            <a:r>
              <a:rPr lang="pt-BR" altLang="ja-JP" sz="2200" dirty="0">
                <a:cs typeface="Arial"/>
              </a:rPr>
              <a:t>ês</a:t>
            </a:r>
            <a:r>
              <a:rPr lang="en-US" sz="2200" dirty="0">
                <a:cs typeface="Arial"/>
              </a:rPr>
              <a:t>/</a:t>
            </a:r>
            <a:r>
              <a:rPr lang="pt-BR" sz="2200" dirty="0">
                <a:cs typeface="Arial"/>
              </a:rPr>
              <a:t>eles/elas </a:t>
            </a:r>
            <a:r>
              <a:rPr lang="pt-BR" sz="2200" b="1" dirty="0">
                <a:cs typeface="Arial"/>
              </a:rPr>
              <a:t>for</a:t>
            </a:r>
            <a:r>
              <a:rPr lang="pt-BR" sz="2200" b="1" u="sng" dirty="0">
                <a:cs typeface="Arial"/>
              </a:rPr>
              <a:t>em</a:t>
            </a:r>
            <a:endParaRPr lang="pt-BR" sz="2200" dirty="0">
              <a:cs typeface="Arial"/>
            </a:endParaRPr>
          </a:p>
          <a:p>
            <a:endParaRPr lang="en-US" sz="2200" dirty="0"/>
          </a:p>
        </p:txBody>
      </p:sp>
    </p:spTree>
    <p:extLst>
      <p:ext uri="{BB962C8B-B14F-4D97-AF65-F5344CB8AC3E}">
        <p14:creationId xmlns:p14="http://schemas.microsoft.com/office/powerpoint/2010/main" val="23732182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400"/>
              <a:t>Prática: futuro do subjuntivo</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pPr marL="533400" indent="-533400">
              <a:buFont typeface="Arial" charset="0"/>
              <a:buAutoNum type="arabicPeriod"/>
            </a:pPr>
            <a:r>
              <a:rPr lang="pt-BR" sz="2200" dirty="0">
                <a:cs typeface="Arial"/>
              </a:rPr>
              <a:t>A situa</a:t>
            </a:r>
            <a:r>
              <a:rPr lang="en-US" sz="2200">
                <a:cs typeface="Arial"/>
              </a:rPr>
              <a:t>ç</a:t>
            </a:r>
            <a:r>
              <a:rPr lang="en-US" altLang="ja-JP" sz="2200">
                <a:cs typeface="Arial"/>
              </a:rPr>
              <a:t>ã</a:t>
            </a:r>
            <a:r>
              <a:rPr lang="en-US" sz="2200">
                <a:cs typeface="Arial"/>
              </a:rPr>
              <a:t>o</a:t>
            </a:r>
            <a:r>
              <a:rPr lang="pt-BR" sz="2200" dirty="0">
                <a:cs typeface="Arial"/>
              </a:rPr>
              <a:t> </a:t>
            </a:r>
            <a:r>
              <a:rPr lang="pt-BR" altLang="ja-JP" sz="2200" dirty="0">
                <a:cs typeface="Arial"/>
              </a:rPr>
              <a:t>é</a:t>
            </a:r>
            <a:r>
              <a:rPr lang="pt-BR" sz="2200" dirty="0">
                <a:cs typeface="Arial"/>
              </a:rPr>
              <a:t> dif</a:t>
            </a:r>
            <a:r>
              <a:rPr lang="pt-BR" altLang="ja-JP" sz="2200" dirty="0">
                <a:cs typeface="Arial"/>
              </a:rPr>
              <a:t>íc</a:t>
            </a:r>
            <a:r>
              <a:rPr lang="pt-BR" sz="2200" dirty="0">
                <a:cs typeface="Arial"/>
              </a:rPr>
              <a:t>il, mas vamos </a:t>
            </a:r>
            <a:r>
              <a:rPr lang="pt-BR" sz="2200">
                <a:cs typeface="Arial"/>
              </a:rPr>
              <a:t>ag</a:t>
            </a:r>
            <a:r>
              <a:rPr lang="pt-BR" altLang="ja-JP" sz="2200">
                <a:cs typeface="Arial"/>
              </a:rPr>
              <a:t>üen</a:t>
            </a:r>
            <a:r>
              <a:rPr lang="pt-BR" sz="2200">
                <a:cs typeface="Arial"/>
              </a:rPr>
              <a:t>tar</a:t>
            </a:r>
            <a:r>
              <a:rPr lang="pt-BR" sz="2200" dirty="0">
                <a:cs typeface="Arial"/>
              </a:rPr>
              <a:t> enquanto __________ (</a:t>
            </a:r>
            <a:r>
              <a:rPr lang="pt-BR" sz="2200" i="1" dirty="0">
                <a:cs typeface="Arial"/>
              </a:rPr>
              <a:t>poder</a:t>
            </a:r>
            <a:r>
              <a:rPr lang="pt-BR" sz="2200" dirty="0">
                <a:cs typeface="Arial"/>
              </a:rPr>
              <a:t>).</a:t>
            </a:r>
          </a:p>
          <a:p>
            <a:pPr marL="533400" indent="-533400">
              <a:buFont typeface="Arial" charset="0"/>
              <a:buAutoNum type="arabicPeriod"/>
            </a:pPr>
            <a:r>
              <a:rPr lang="pt-BR" sz="2200" dirty="0">
                <a:cs typeface="Arial"/>
              </a:rPr>
              <a:t>O Juquinha quer ser </a:t>
            </a:r>
            <a:r>
              <a:rPr lang="pt-BR" sz="2200">
                <a:cs typeface="Arial"/>
              </a:rPr>
              <a:t>m</a:t>
            </a:r>
            <a:r>
              <a:rPr lang="pt-BR" altLang="ja-JP" sz="2200">
                <a:cs typeface="Arial"/>
              </a:rPr>
              <a:t>éd</a:t>
            </a:r>
            <a:r>
              <a:rPr lang="en-US" sz="2200">
                <a:cs typeface="Arial"/>
              </a:rPr>
              <a:t>i</a:t>
            </a:r>
            <a:r>
              <a:rPr lang="pt-BR" sz="2200">
                <a:cs typeface="Arial"/>
              </a:rPr>
              <a:t>co</a:t>
            </a:r>
            <a:r>
              <a:rPr lang="pt-BR" sz="2200" dirty="0">
                <a:cs typeface="Arial"/>
              </a:rPr>
              <a:t> quando ____________ (</a:t>
            </a:r>
            <a:r>
              <a:rPr lang="pt-BR" sz="2200" i="1" dirty="0">
                <a:cs typeface="Arial"/>
              </a:rPr>
              <a:t>crescer</a:t>
            </a:r>
            <a:r>
              <a:rPr lang="pt-BR" sz="2200" dirty="0">
                <a:cs typeface="Arial"/>
              </a:rPr>
              <a:t>).</a:t>
            </a:r>
          </a:p>
          <a:p>
            <a:pPr marL="533400" indent="-533400">
              <a:buFont typeface="Arial" charset="0"/>
              <a:buAutoNum type="arabicPeriod"/>
            </a:pPr>
            <a:r>
              <a:rPr lang="pt-BR" sz="2200" dirty="0">
                <a:cs typeface="Arial"/>
              </a:rPr>
              <a:t>Eu posso levar suas malas se voc</a:t>
            </a:r>
            <a:r>
              <a:rPr lang="pt-BR" altLang="ja-JP" sz="2200" dirty="0">
                <a:cs typeface="Arial"/>
              </a:rPr>
              <a:t>ê</a:t>
            </a:r>
            <a:r>
              <a:rPr lang="pt-BR" sz="2200" dirty="0">
                <a:cs typeface="Arial"/>
              </a:rPr>
              <a:t> _____________ (</a:t>
            </a:r>
            <a:r>
              <a:rPr lang="pt-BR" sz="2200" i="1" dirty="0">
                <a:cs typeface="Arial"/>
              </a:rPr>
              <a:t>preferir</a:t>
            </a:r>
            <a:r>
              <a:rPr lang="pt-BR" sz="2200" dirty="0">
                <a:cs typeface="Arial"/>
              </a:rPr>
              <a:t>).</a:t>
            </a:r>
          </a:p>
          <a:p>
            <a:pPr marL="533400" indent="-533400">
              <a:buFont typeface="Arial" charset="0"/>
              <a:buAutoNum type="arabicPeriod"/>
            </a:pPr>
            <a:r>
              <a:rPr lang="pt-BR" sz="2200" dirty="0">
                <a:cs typeface="Arial"/>
              </a:rPr>
              <a:t>Pode deixar: se eu _____________ (</a:t>
            </a:r>
            <a:r>
              <a:rPr lang="pt-BR" sz="2200" i="1" dirty="0">
                <a:cs typeface="Arial"/>
              </a:rPr>
              <a:t>saber</a:t>
            </a:r>
            <a:r>
              <a:rPr lang="pt-BR" sz="2200" dirty="0">
                <a:cs typeface="Arial"/>
              </a:rPr>
              <a:t>) de alguma coisa, te telefono.</a:t>
            </a:r>
          </a:p>
          <a:p>
            <a:pPr marL="533400" indent="-533400">
              <a:buFont typeface="Arial" charset="0"/>
              <a:buAutoNum type="arabicPeriod"/>
            </a:pPr>
            <a:r>
              <a:rPr lang="pt-BR" sz="2200" dirty="0">
                <a:cs typeface="Arial"/>
              </a:rPr>
              <a:t>Se ______________ (</a:t>
            </a:r>
            <a:r>
              <a:rPr lang="pt-BR" sz="2200" i="1" dirty="0">
                <a:cs typeface="Arial"/>
              </a:rPr>
              <a:t>fazer</a:t>
            </a:r>
            <a:r>
              <a:rPr lang="pt-BR" sz="2200" dirty="0">
                <a:cs typeface="Arial"/>
              </a:rPr>
              <a:t>) sol amanh</a:t>
            </a:r>
            <a:r>
              <a:rPr lang="pt-BR" altLang="ja-JP" sz="2200" dirty="0">
                <a:cs typeface="Arial"/>
              </a:rPr>
              <a:t>ã</a:t>
            </a:r>
            <a:r>
              <a:rPr lang="pt-BR" sz="2200" dirty="0">
                <a:cs typeface="Arial"/>
              </a:rPr>
              <a:t>, n</a:t>
            </a:r>
            <a:r>
              <a:rPr lang="pt-BR" altLang="ja-JP" sz="2200" dirty="0">
                <a:cs typeface="Arial"/>
              </a:rPr>
              <a:t>ós </a:t>
            </a:r>
            <a:r>
              <a:rPr lang="pt-BR" sz="2200" dirty="0">
                <a:cs typeface="Arial"/>
              </a:rPr>
              <a:t>vamos </a:t>
            </a:r>
            <a:r>
              <a:rPr lang="pt-BR" altLang="ja-JP" sz="2200" dirty="0">
                <a:cs typeface="Arial"/>
              </a:rPr>
              <a:t>à</a:t>
            </a:r>
            <a:r>
              <a:rPr lang="pt-BR" sz="2200" dirty="0">
                <a:cs typeface="Arial"/>
              </a:rPr>
              <a:t> praia.</a:t>
            </a:r>
          </a:p>
          <a:p>
            <a:pPr marL="533400" indent="-533400">
              <a:buFont typeface="Arial" charset="0"/>
              <a:buAutoNum type="arabicPeriod"/>
            </a:pPr>
            <a:r>
              <a:rPr lang="pt-BR" sz="2200" dirty="0">
                <a:cs typeface="Arial"/>
              </a:rPr>
              <a:t>Quando eles _______ (</a:t>
            </a:r>
            <a:r>
              <a:rPr lang="pt-BR" sz="2200" i="1" dirty="0">
                <a:cs typeface="Arial"/>
              </a:rPr>
              <a:t>chegar</a:t>
            </a:r>
            <a:r>
              <a:rPr lang="pt-BR" sz="2200" dirty="0">
                <a:cs typeface="Arial"/>
              </a:rPr>
              <a:t>) em casa, v</a:t>
            </a:r>
            <a:r>
              <a:rPr lang="pt-BR" altLang="ja-JP" sz="2200" dirty="0">
                <a:cs typeface="Arial"/>
              </a:rPr>
              <a:t>ão</a:t>
            </a:r>
            <a:r>
              <a:rPr lang="en-US" sz="2200" dirty="0">
                <a:cs typeface="Arial"/>
              </a:rPr>
              <a:t> </a:t>
            </a:r>
            <a:r>
              <a:rPr lang="pt-BR" sz="2200" dirty="0">
                <a:cs typeface="Arial"/>
              </a:rPr>
              <a:t>ter uma surpresa.</a:t>
            </a:r>
          </a:p>
          <a:p>
            <a:pPr marL="533400" indent="-533400">
              <a:buFont typeface="Arial" charset="0"/>
              <a:buAutoNum type="arabicPeriod"/>
            </a:pPr>
            <a:r>
              <a:rPr lang="pt-BR" sz="2200" dirty="0">
                <a:cs typeface="Arial"/>
              </a:rPr>
              <a:t>Daqui por diante, voc</a:t>
            </a:r>
            <a:r>
              <a:rPr lang="pt-BR" altLang="ja-JP" sz="2200" dirty="0">
                <a:cs typeface="Arial"/>
              </a:rPr>
              <a:t>ê</a:t>
            </a:r>
            <a:r>
              <a:rPr lang="pt-BR" sz="2200" dirty="0">
                <a:cs typeface="Arial"/>
              </a:rPr>
              <a:t> n</a:t>
            </a:r>
            <a:r>
              <a:rPr lang="pt-BR" altLang="ja-JP" sz="2200" dirty="0">
                <a:cs typeface="Arial"/>
              </a:rPr>
              <a:t>ão</a:t>
            </a:r>
            <a:r>
              <a:rPr lang="en-US" sz="2200" dirty="0">
                <a:cs typeface="Arial"/>
              </a:rPr>
              <a:t> </a:t>
            </a:r>
            <a:r>
              <a:rPr lang="pt-BR" sz="2200" dirty="0">
                <a:cs typeface="Arial"/>
              </a:rPr>
              <a:t>deve acreditar em tudo que ele ______________ (</a:t>
            </a:r>
            <a:r>
              <a:rPr lang="pt-BR" sz="2200" i="1" dirty="0">
                <a:cs typeface="Arial"/>
              </a:rPr>
              <a:t>dizer</a:t>
            </a:r>
            <a:r>
              <a:rPr lang="pt-BR" sz="2200" dirty="0">
                <a:cs typeface="Arial"/>
              </a:rPr>
              <a:t>).</a:t>
            </a:r>
          </a:p>
          <a:p>
            <a:pPr marL="533400" indent="-533400">
              <a:buFont typeface="Arial" charset="0"/>
              <a:buAutoNum type="arabicPeriod"/>
            </a:pPr>
            <a:r>
              <a:rPr lang="pt-BR" sz="2200" dirty="0">
                <a:cs typeface="Arial"/>
              </a:rPr>
              <a:t>No </a:t>
            </a:r>
            <a:r>
              <a:rPr lang="pt-BR" sz="2200">
                <a:cs typeface="Arial"/>
              </a:rPr>
              <a:t>col</a:t>
            </a:r>
            <a:r>
              <a:rPr lang="pt-BR" altLang="ja-JP" sz="2200">
                <a:cs typeface="Arial"/>
              </a:rPr>
              <a:t>ég</a:t>
            </a:r>
            <a:r>
              <a:rPr lang="en-US" sz="2200">
                <a:cs typeface="Arial"/>
              </a:rPr>
              <a:t>i</a:t>
            </a:r>
            <a:r>
              <a:rPr lang="pt-BR" sz="2200" dirty="0">
                <a:cs typeface="Arial"/>
              </a:rPr>
              <a:t>o interno voc</a:t>
            </a:r>
            <a:r>
              <a:rPr lang="pt-BR" altLang="ja-JP" sz="2200" dirty="0">
                <a:cs typeface="Arial"/>
              </a:rPr>
              <a:t>ê</a:t>
            </a:r>
            <a:r>
              <a:rPr lang="pt-BR" sz="2200" dirty="0">
                <a:cs typeface="Arial"/>
              </a:rPr>
              <a:t> n</a:t>
            </a:r>
            <a:r>
              <a:rPr lang="pt-BR" altLang="ja-JP" sz="2200" dirty="0">
                <a:cs typeface="Arial"/>
              </a:rPr>
              <a:t>ão</a:t>
            </a:r>
            <a:r>
              <a:rPr lang="en-US" sz="2200" dirty="0">
                <a:cs typeface="Arial"/>
              </a:rPr>
              <a:t> </a:t>
            </a:r>
            <a:r>
              <a:rPr lang="pt-BR" sz="2200" dirty="0">
                <a:cs typeface="Arial"/>
              </a:rPr>
              <a:t>pode fazer o que _______ (</a:t>
            </a:r>
            <a:r>
              <a:rPr lang="pt-BR" sz="2200" i="1" dirty="0">
                <a:cs typeface="Arial"/>
              </a:rPr>
              <a:t>querer</a:t>
            </a:r>
            <a:r>
              <a:rPr lang="pt-BR" sz="2200" dirty="0">
                <a:cs typeface="Arial"/>
              </a:rPr>
              <a:t>).</a:t>
            </a:r>
          </a:p>
          <a:p>
            <a:pPr marL="533400" indent="-533400">
              <a:buFont typeface="Arial" charset="0"/>
              <a:buAutoNum type="arabicPeriod"/>
            </a:pPr>
            <a:r>
              <a:rPr lang="pt-BR" sz="2200" dirty="0">
                <a:cs typeface="Arial"/>
              </a:rPr>
              <a:t>Amanh</a:t>
            </a:r>
            <a:r>
              <a:rPr lang="pt-BR" altLang="ja-JP" sz="2200" dirty="0">
                <a:cs typeface="Arial"/>
              </a:rPr>
              <a:t>ã</a:t>
            </a:r>
            <a:r>
              <a:rPr lang="pt-BR" sz="2200" dirty="0">
                <a:cs typeface="Arial"/>
              </a:rPr>
              <a:t>, depois que voc</a:t>
            </a:r>
            <a:r>
              <a:rPr lang="pt-BR" altLang="ja-JP" sz="2200" dirty="0">
                <a:cs typeface="Arial"/>
              </a:rPr>
              <a:t>ê</a:t>
            </a:r>
            <a:r>
              <a:rPr lang="pt-BR" sz="2200" dirty="0">
                <a:cs typeface="Arial"/>
              </a:rPr>
              <a:t> ___________ (</a:t>
            </a:r>
            <a:r>
              <a:rPr lang="pt-BR" sz="2200" i="1" dirty="0">
                <a:cs typeface="Arial"/>
              </a:rPr>
              <a:t>ir</a:t>
            </a:r>
            <a:r>
              <a:rPr lang="pt-BR" sz="2200" dirty="0">
                <a:cs typeface="Arial"/>
              </a:rPr>
              <a:t>) para o trabalho, eu vou levar as </a:t>
            </a:r>
            <a:r>
              <a:rPr lang="pt-BR" sz="2200">
                <a:cs typeface="Arial"/>
              </a:rPr>
              <a:t>crian</a:t>
            </a:r>
            <a:r>
              <a:rPr lang="en-US" sz="2200">
                <a:cs typeface="Arial"/>
              </a:rPr>
              <a:t>ças</a:t>
            </a:r>
            <a:r>
              <a:rPr lang="pt-BR" sz="2200" dirty="0">
                <a:cs typeface="Arial"/>
              </a:rPr>
              <a:t> ao dentista.</a:t>
            </a:r>
          </a:p>
          <a:p>
            <a:pPr marL="533400" indent="-533400">
              <a:buFont typeface="Arial" charset="0"/>
              <a:buAutoNum type="arabicPeriod"/>
            </a:pPr>
            <a:endParaRPr lang="pt-BR" sz="2200" dirty="0">
              <a:latin typeface="Arial"/>
              <a:cs typeface="Arial"/>
            </a:endParaRPr>
          </a:p>
        </p:txBody>
      </p:sp>
      <p:sp>
        <p:nvSpPr>
          <p:cNvPr id="4" name="Date Placeholder 3"/>
          <p:cNvSpPr>
            <a:spLocks noGrp="1"/>
          </p:cNvSpPr>
          <p:nvPr>
            <p:ph type="dt" sz="half" idx="10"/>
          </p:nvPr>
        </p:nvSpPr>
        <p:spPr>
          <a:xfrm>
            <a:off x="838200" y="6356350"/>
            <a:ext cx="2743200" cy="365125"/>
          </a:xfrm>
        </p:spPr>
        <p:txBody>
          <a:bodyPr>
            <a:normAutofit/>
          </a:bodyPr>
          <a:lstStyle/>
          <a:p>
            <a:pPr>
              <a:spcAft>
                <a:spcPts val="600"/>
              </a:spcAft>
              <a:defRPr/>
            </a:pPr>
            <a:fld id="{D4EC593E-4C23-40FA-9005-4E6582C8BAD1}" type="datetime1">
              <a:rPr lang="es-ES_tradnl" smtClean="0"/>
              <a:pPr>
                <a:spcAft>
                  <a:spcPts val="600"/>
                </a:spcAft>
                <a:defRPr/>
              </a:pPr>
              <a:t>2/8/21</a:t>
            </a:fld>
            <a:endParaRPr lang="es-ES_tradnl" altLang="en-US"/>
          </a:p>
        </p:txBody>
      </p:sp>
      <p:sp>
        <p:nvSpPr>
          <p:cNvPr id="5" name="Slide Number Placeholder 4"/>
          <p:cNvSpPr>
            <a:spLocks noGrp="1"/>
          </p:cNvSpPr>
          <p:nvPr>
            <p:ph type="sldNum" sz="quarter" idx="11"/>
          </p:nvPr>
        </p:nvSpPr>
        <p:spPr>
          <a:xfrm>
            <a:off x="8610600" y="6356350"/>
            <a:ext cx="2743200" cy="365125"/>
          </a:xfrm>
        </p:spPr>
        <p:txBody>
          <a:bodyPr>
            <a:normAutofit/>
          </a:bodyPr>
          <a:lstStyle/>
          <a:p>
            <a:pPr>
              <a:spcAft>
                <a:spcPts val="600"/>
              </a:spcAft>
              <a:defRPr/>
            </a:pPr>
            <a:fld id="{07749DC8-D830-4EAE-8B42-D02C86D450F6}" type="slidenum">
              <a:rPr lang="es-ES_tradnl" altLang="en-US" smtClean="0"/>
              <a:pPr>
                <a:spcAft>
                  <a:spcPts val="600"/>
                </a:spcAft>
                <a:defRPr/>
              </a:pPr>
              <a:t>46</a:t>
            </a:fld>
            <a:endParaRPr lang="es-ES_tradnl" altLang="en-US"/>
          </a:p>
        </p:txBody>
      </p:sp>
    </p:spTree>
    <p:extLst>
      <p:ext uri="{BB962C8B-B14F-4D97-AF65-F5344CB8AC3E}">
        <p14:creationId xmlns:p14="http://schemas.microsoft.com/office/powerpoint/2010/main" val="13948153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3DB1FE-0738-F141-ACE4-29C374CF6310}"/>
              </a:ext>
            </a:extLst>
          </p:cNvPr>
          <p:cNvSpPr>
            <a:spLocks noGrp="1"/>
          </p:cNvSpPr>
          <p:nvPr>
            <p:ph type="title"/>
          </p:nvPr>
        </p:nvSpPr>
        <p:spPr>
          <a:xfrm>
            <a:off x="838200" y="365125"/>
            <a:ext cx="10515600" cy="1325563"/>
          </a:xfrm>
        </p:spPr>
        <p:txBody>
          <a:bodyPr>
            <a:normAutofit/>
          </a:bodyPr>
          <a:lstStyle/>
          <a:p>
            <a:r>
              <a:rPr lang="en-US" sz="4200"/>
              <a:t>Definite Article with Proper Names and Possessives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1EB15BA-5BCE-3547-8756-2474C4DD3A47}"/>
              </a:ext>
            </a:extLst>
          </p:cNvPr>
          <p:cNvSpPr>
            <a:spLocks noGrp="1"/>
          </p:cNvSpPr>
          <p:nvPr>
            <p:ph idx="1"/>
          </p:nvPr>
        </p:nvSpPr>
        <p:spPr>
          <a:xfrm>
            <a:off x="838200" y="1929384"/>
            <a:ext cx="10515600" cy="4251960"/>
          </a:xfrm>
        </p:spPr>
        <p:txBody>
          <a:bodyPr>
            <a:normAutofit/>
          </a:bodyPr>
          <a:lstStyle/>
          <a:p>
            <a:r>
              <a:rPr lang="en-US" sz="2200"/>
              <a:t>Normative Portuguese grammar requires the definite article with names of persons (it has no negative connotation, unlike many Spanish dialects)</a:t>
            </a:r>
          </a:p>
          <a:p>
            <a:pPr lvl="1"/>
            <a:r>
              <a:rPr lang="en-US" sz="2200"/>
              <a:t>O João ‘The John’</a:t>
            </a:r>
          </a:p>
          <a:p>
            <a:pPr lvl="1"/>
            <a:r>
              <a:rPr lang="en-US" sz="2200"/>
              <a:t>A Maria ‘The Maria’</a:t>
            </a:r>
          </a:p>
          <a:p>
            <a:r>
              <a:rPr lang="en-US" sz="2200"/>
              <a:t>In Brazil, this use is variable; in Portugal, it is categorical</a:t>
            </a:r>
          </a:p>
          <a:p>
            <a:endParaRPr lang="en-US" sz="2200"/>
          </a:p>
          <a:p>
            <a:r>
              <a:rPr lang="en-US" sz="2200"/>
              <a:t>Articles with possessives: also variable in Brazil, categorical in Portugal</a:t>
            </a:r>
          </a:p>
          <a:p>
            <a:pPr lvl="1"/>
            <a:r>
              <a:rPr lang="en-US" sz="2200"/>
              <a:t>O meu carro ‘The my car’</a:t>
            </a:r>
          </a:p>
          <a:p>
            <a:pPr lvl="1"/>
            <a:r>
              <a:rPr lang="en-US" sz="2200"/>
              <a:t>A nossa casa ‘The our house’</a:t>
            </a:r>
          </a:p>
        </p:txBody>
      </p:sp>
    </p:spTree>
    <p:extLst>
      <p:ext uri="{BB962C8B-B14F-4D97-AF65-F5344CB8AC3E}">
        <p14:creationId xmlns:p14="http://schemas.microsoft.com/office/powerpoint/2010/main" val="20851134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D9E062-5EAB-ED4E-A084-196E0D9FF2A3}"/>
              </a:ext>
            </a:extLst>
          </p:cNvPr>
          <p:cNvSpPr>
            <a:spLocks noGrp="1"/>
          </p:cNvSpPr>
          <p:nvPr>
            <p:ph type="title"/>
          </p:nvPr>
        </p:nvSpPr>
        <p:spPr>
          <a:xfrm>
            <a:off x="838200" y="365125"/>
            <a:ext cx="10515600" cy="1325563"/>
          </a:xfrm>
        </p:spPr>
        <p:txBody>
          <a:bodyPr>
            <a:normAutofit/>
          </a:bodyPr>
          <a:lstStyle/>
          <a:p>
            <a:r>
              <a:rPr lang="en-US" sz="5400"/>
              <a:t>Fim!</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A1D346E-1A04-8642-928B-1D85E3AA7DDA}"/>
              </a:ext>
            </a:extLst>
          </p:cNvPr>
          <p:cNvSpPr>
            <a:spLocks noGrp="1"/>
          </p:cNvSpPr>
          <p:nvPr>
            <p:ph idx="1"/>
          </p:nvPr>
        </p:nvSpPr>
        <p:spPr>
          <a:xfrm>
            <a:off x="838200" y="1929384"/>
            <a:ext cx="10515600" cy="4251960"/>
          </a:xfrm>
        </p:spPr>
        <p:txBody>
          <a:bodyPr>
            <a:normAutofit/>
          </a:bodyPr>
          <a:lstStyle/>
          <a:p>
            <a:r>
              <a:rPr lang="en-US" sz="2200" dirty="0"/>
              <a:t>Feel free to email me with any questions/comments:</a:t>
            </a:r>
          </a:p>
          <a:p>
            <a:pPr marL="457200" lvl="1" indent="0">
              <a:buNone/>
            </a:pPr>
            <a:r>
              <a:rPr lang="en-US" sz="2200" dirty="0"/>
              <a:t>		schwenter.1@osu.edu</a:t>
            </a:r>
          </a:p>
        </p:txBody>
      </p:sp>
    </p:spTree>
    <p:extLst>
      <p:ext uri="{BB962C8B-B14F-4D97-AF65-F5344CB8AC3E}">
        <p14:creationId xmlns:p14="http://schemas.microsoft.com/office/powerpoint/2010/main" val="3655062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13C9BC-7886-9B40-9373-C2671B308882}"/>
              </a:ext>
            </a:extLst>
          </p:cNvPr>
          <p:cNvSpPr>
            <a:spLocks noGrp="1"/>
          </p:cNvSpPr>
          <p:nvPr>
            <p:ph type="title"/>
          </p:nvPr>
        </p:nvSpPr>
        <p:spPr>
          <a:xfrm>
            <a:off x="572493" y="238539"/>
            <a:ext cx="11018520" cy="1434415"/>
          </a:xfrm>
        </p:spPr>
        <p:txBody>
          <a:bodyPr anchor="b">
            <a:normAutofit/>
          </a:bodyPr>
          <a:lstStyle/>
          <a:p>
            <a:r>
              <a:rPr lang="en-US" sz="5400"/>
              <a:t>What do linguists do?</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A3C88F0-1D37-1846-9461-7A414D26237D}"/>
              </a:ext>
            </a:extLst>
          </p:cNvPr>
          <p:cNvSpPr>
            <a:spLocks noGrp="1"/>
          </p:cNvSpPr>
          <p:nvPr>
            <p:ph idx="1"/>
          </p:nvPr>
        </p:nvSpPr>
        <p:spPr>
          <a:xfrm>
            <a:off x="572493" y="2071316"/>
            <a:ext cx="6713552" cy="4119172"/>
          </a:xfrm>
        </p:spPr>
        <p:txBody>
          <a:bodyPr anchor="t">
            <a:normAutofit/>
          </a:bodyPr>
          <a:lstStyle/>
          <a:p>
            <a:r>
              <a:rPr lang="en-US" sz="2200"/>
              <a:t>Grammar police?</a:t>
            </a:r>
          </a:p>
          <a:p>
            <a:r>
              <a:rPr lang="en-US" sz="2200"/>
              <a:t>NEVER! We don’t make judgments about linguistic appropriateness; “describe not prescribe”</a:t>
            </a:r>
          </a:p>
          <a:p>
            <a:endParaRPr lang="en-US" sz="2200"/>
          </a:p>
        </p:txBody>
      </p:sp>
      <p:pic>
        <p:nvPicPr>
          <p:cNvPr id="5" name="Picture 4">
            <a:extLst>
              <a:ext uri="{FF2B5EF4-FFF2-40B4-BE49-F238E27FC236}">
                <a16:creationId xmlns:a16="http://schemas.microsoft.com/office/drawing/2014/main" id="{25CC2A96-5076-564E-9499-57B2A3DA5337}"/>
              </a:ext>
            </a:extLst>
          </p:cNvPr>
          <p:cNvPicPr>
            <a:picLocks noChangeAspect="1"/>
          </p:cNvPicPr>
          <p:nvPr/>
        </p:nvPicPr>
        <p:blipFill rotWithShape="1">
          <a:blip r:embed="rId2"/>
          <a:srcRect t="1219" b="3875"/>
          <a:stretch/>
        </p:blipFill>
        <p:spPr>
          <a:xfrm>
            <a:off x="7675658" y="2093976"/>
            <a:ext cx="3941064" cy="4096512"/>
          </a:xfrm>
          <a:prstGeom prst="rect">
            <a:avLst/>
          </a:prstGeom>
        </p:spPr>
      </p:pic>
    </p:spTree>
    <p:extLst>
      <p:ext uri="{BB962C8B-B14F-4D97-AF65-F5344CB8AC3E}">
        <p14:creationId xmlns:p14="http://schemas.microsoft.com/office/powerpoint/2010/main" val="63021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13C9BC-7886-9B40-9373-C2671B308882}"/>
              </a:ext>
            </a:extLst>
          </p:cNvPr>
          <p:cNvSpPr>
            <a:spLocks noGrp="1"/>
          </p:cNvSpPr>
          <p:nvPr>
            <p:ph type="title"/>
          </p:nvPr>
        </p:nvSpPr>
        <p:spPr>
          <a:xfrm>
            <a:off x="838200" y="365125"/>
            <a:ext cx="10515600" cy="1325563"/>
          </a:xfrm>
        </p:spPr>
        <p:txBody>
          <a:bodyPr>
            <a:normAutofit/>
          </a:bodyPr>
          <a:lstStyle/>
          <a:p>
            <a:r>
              <a:rPr lang="en-US" sz="5400"/>
              <a:t>So what are linguists?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A3C88F0-1D37-1846-9461-7A414D26237D}"/>
              </a:ext>
            </a:extLst>
          </p:cNvPr>
          <p:cNvSpPr>
            <a:spLocks noGrp="1"/>
          </p:cNvSpPr>
          <p:nvPr>
            <p:ph idx="1"/>
          </p:nvPr>
        </p:nvSpPr>
        <p:spPr>
          <a:xfrm>
            <a:off x="838200" y="1929384"/>
            <a:ext cx="10515600" cy="4251960"/>
          </a:xfrm>
        </p:spPr>
        <p:txBody>
          <a:bodyPr>
            <a:normAutofit/>
          </a:bodyPr>
          <a:lstStyle/>
          <a:p>
            <a:r>
              <a:rPr lang="en-US" sz="2200"/>
              <a:t>Linguists are SCIENTISTS! Even when housed in Humanities departments!</a:t>
            </a:r>
          </a:p>
          <a:p>
            <a:endParaRPr lang="en-US" sz="2200"/>
          </a:p>
          <a:p>
            <a:r>
              <a:rPr lang="en-US" sz="2200"/>
              <a:t>Many linguists study LINGUISTIC VARIATION and want to know...</a:t>
            </a:r>
          </a:p>
          <a:p>
            <a:endParaRPr lang="en-US" sz="2200"/>
          </a:p>
        </p:txBody>
      </p:sp>
    </p:spTree>
    <p:extLst>
      <p:ext uri="{BB962C8B-B14F-4D97-AF65-F5344CB8AC3E}">
        <p14:creationId xmlns:p14="http://schemas.microsoft.com/office/powerpoint/2010/main" val="333809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13C9BC-7886-9B40-9373-C2671B308882}"/>
              </a:ext>
            </a:extLst>
          </p:cNvPr>
          <p:cNvSpPr>
            <a:spLocks noGrp="1"/>
          </p:cNvSpPr>
          <p:nvPr>
            <p:ph type="title"/>
          </p:nvPr>
        </p:nvSpPr>
        <p:spPr>
          <a:xfrm>
            <a:off x="838200" y="365125"/>
            <a:ext cx="10515600" cy="1325563"/>
          </a:xfrm>
        </p:spPr>
        <p:txBody>
          <a:bodyPr>
            <a:normAutofit/>
          </a:bodyPr>
          <a:lstStyle/>
          <a:p>
            <a:r>
              <a:rPr lang="en-US" sz="5400"/>
              <a:t>Research Questions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A3C88F0-1D37-1846-9461-7A414D26237D}"/>
              </a:ext>
            </a:extLst>
          </p:cNvPr>
          <p:cNvSpPr>
            <a:spLocks noGrp="1"/>
          </p:cNvSpPr>
          <p:nvPr>
            <p:ph idx="1"/>
          </p:nvPr>
        </p:nvSpPr>
        <p:spPr>
          <a:xfrm>
            <a:off x="838200" y="1929384"/>
            <a:ext cx="10515600" cy="4251960"/>
          </a:xfrm>
        </p:spPr>
        <p:txBody>
          <a:bodyPr>
            <a:normAutofit/>
          </a:bodyPr>
          <a:lstStyle/>
          <a:p>
            <a:r>
              <a:rPr lang="en-US" sz="2200"/>
              <a:t>What makes language users </a:t>
            </a:r>
            <a:r>
              <a:rPr lang="en-US" sz="2200" b="1"/>
              <a:t>decide</a:t>
            </a:r>
            <a:r>
              <a:rPr lang="en-US" sz="2200"/>
              <a:t> to employ one linguistic form in a given context, especially when they are faced (as they often are) with multiple ways of “saying the same thing”?</a:t>
            </a:r>
          </a:p>
          <a:p>
            <a:endParaRPr lang="en-US" sz="2200"/>
          </a:p>
          <a:p>
            <a:r>
              <a:rPr lang="en-US" sz="2200"/>
              <a:t>Such </a:t>
            </a:r>
            <a:r>
              <a:rPr lang="en-US" sz="2200" b="1"/>
              <a:t>decisions</a:t>
            </a:r>
            <a:r>
              <a:rPr lang="en-US" sz="2200"/>
              <a:t>, especially in spontaneous speech, are made in a subconscious, but highly </a:t>
            </a:r>
            <a:r>
              <a:rPr lang="en-US" sz="2200" b="1"/>
              <a:t>patterned</a:t>
            </a:r>
            <a:r>
              <a:rPr lang="en-US" sz="2200"/>
              <a:t> manner</a:t>
            </a:r>
          </a:p>
          <a:p>
            <a:pPr marL="0" indent="0">
              <a:buNone/>
            </a:pPr>
            <a:endParaRPr lang="en-US" sz="2200"/>
          </a:p>
          <a:p>
            <a:r>
              <a:rPr lang="en-US" sz="2200" b="1">
                <a:sym typeface="Wingdings" pitchFamily="2" charset="2"/>
              </a:rPr>
              <a:t>We investigate such probabilistic patterns using multi-million word datasets and quantitative statistical analysis</a:t>
            </a:r>
            <a:endParaRPr lang="en-US" sz="2200" b="1"/>
          </a:p>
          <a:p>
            <a:endParaRPr lang="en-US" sz="2200"/>
          </a:p>
        </p:txBody>
      </p:sp>
    </p:spTree>
    <p:extLst>
      <p:ext uri="{BB962C8B-B14F-4D97-AF65-F5344CB8AC3E}">
        <p14:creationId xmlns:p14="http://schemas.microsoft.com/office/powerpoint/2010/main" val="405704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0CD910-4438-A348-B148-9C4D7C06CE52}"/>
              </a:ext>
            </a:extLst>
          </p:cNvPr>
          <p:cNvSpPr>
            <a:spLocks noGrp="1"/>
          </p:cNvSpPr>
          <p:nvPr>
            <p:ph type="title"/>
          </p:nvPr>
        </p:nvSpPr>
        <p:spPr>
          <a:xfrm>
            <a:off x="838200" y="365125"/>
            <a:ext cx="10515600" cy="1325563"/>
          </a:xfrm>
        </p:spPr>
        <p:txBody>
          <a:bodyPr>
            <a:normAutofit/>
          </a:bodyPr>
          <a:lstStyle/>
          <a:p>
            <a:r>
              <a:rPr lang="en-US" sz="4200"/>
              <a:t>Example: Direct object pronouns in Brazilian Portuguese</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91311E5-4A79-8341-8B8C-C06795463D12}"/>
              </a:ext>
            </a:extLst>
          </p:cNvPr>
          <p:cNvSpPr>
            <a:spLocks noGrp="1"/>
          </p:cNvSpPr>
          <p:nvPr>
            <p:ph idx="1"/>
          </p:nvPr>
        </p:nvSpPr>
        <p:spPr>
          <a:xfrm>
            <a:off x="838200" y="1929384"/>
            <a:ext cx="10515600" cy="4251960"/>
          </a:xfrm>
        </p:spPr>
        <p:txBody>
          <a:bodyPr>
            <a:normAutofit/>
          </a:bodyPr>
          <a:lstStyle/>
          <a:p>
            <a:r>
              <a:rPr lang="en-US" sz="2200"/>
              <a:t>Two distinct ways to say ‘I saw </a:t>
            </a:r>
            <a:r>
              <a:rPr lang="en-US" sz="2200" b="1" u="sng"/>
              <a:t>you</a:t>
            </a:r>
            <a:r>
              <a:rPr lang="en-US" sz="2200"/>
              <a:t> yesterday’, neither of which is more stigmatized or formal than the other</a:t>
            </a:r>
          </a:p>
          <a:p>
            <a:pPr marL="457200" indent="-457200">
              <a:buFont typeface="+mj-lt"/>
              <a:buAutoNum type="arabicPeriod"/>
            </a:pPr>
            <a:r>
              <a:rPr lang="en-US" sz="2200"/>
              <a:t>Eu </a:t>
            </a:r>
            <a:r>
              <a:rPr lang="en-US" sz="2200" b="1" u="sng"/>
              <a:t>te</a:t>
            </a:r>
            <a:r>
              <a:rPr lang="en-US" sz="2200"/>
              <a:t> vi ontem	(unstressed pronoun; occurs before verb; old pattern)</a:t>
            </a:r>
          </a:p>
          <a:p>
            <a:pPr marL="457200" indent="-457200">
              <a:buFont typeface="+mj-lt"/>
              <a:buAutoNum type="arabicPeriod"/>
            </a:pPr>
            <a:r>
              <a:rPr lang="en-US" sz="2200"/>
              <a:t>Eu vi </a:t>
            </a:r>
            <a:r>
              <a:rPr lang="en-US" sz="2200" b="1" u="sng"/>
              <a:t>você</a:t>
            </a:r>
            <a:r>
              <a:rPr lang="en-US" sz="2200"/>
              <a:t> ontem (stressed pronoun; occurs after verb; new pattern)</a:t>
            </a:r>
          </a:p>
          <a:p>
            <a:r>
              <a:rPr lang="en-US" sz="2200"/>
              <a:t>So why do speakers decide to use one pronoun or the other?</a:t>
            </a:r>
          </a:p>
          <a:p>
            <a:pPr lvl="1"/>
            <a:r>
              <a:rPr lang="en-US" sz="2200" dirty="0"/>
              <a:t>Survey designed with my PORT 5611 students and disseminated via social media</a:t>
            </a:r>
          </a:p>
        </p:txBody>
      </p:sp>
    </p:spTree>
    <p:extLst>
      <p:ext uri="{BB962C8B-B14F-4D97-AF65-F5344CB8AC3E}">
        <p14:creationId xmlns:p14="http://schemas.microsoft.com/office/powerpoint/2010/main" val="17178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9EAE58-EA1C-BF4D-B05D-AEF5451010AE}"/>
              </a:ext>
            </a:extLst>
          </p:cNvPr>
          <p:cNvPicPr>
            <a:picLocks noChangeAspect="1"/>
          </p:cNvPicPr>
          <p:nvPr/>
        </p:nvPicPr>
        <p:blipFill>
          <a:blip r:embed="rId2"/>
          <a:stretch>
            <a:fillRect/>
          </a:stretch>
        </p:blipFill>
        <p:spPr>
          <a:xfrm>
            <a:off x="389467" y="296882"/>
            <a:ext cx="11192933" cy="6036185"/>
          </a:xfrm>
          <a:prstGeom prst="rect">
            <a:avLst/>
          </a:prstGeom>
        </p:spPr>
      </p:pic>
    </p:spTree>
    <p:extLst>
      <p:ext uri="{BB962C8B-B14F-4D97-AF65-F5344CB8AC3E}">
        <p14:creationId xmlns:p14="http://schemas.microsoft.com/office/powerpoint/2010/main" val="3801295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2898</TotalTime>
  <Words>3045</Words>
  <Application>Microsoft Macintosh PowerPoint</Application>
  <PresentationFormat>Widescreen</PresentationFormat>
  <Paragraphs>304</Paragraphs>
  <Slides>48</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3" baseType="lpstr">
      <vt:lpstr>Arial</vt:lpstr>
      <vt:lpstr>Calibri</vt:lpstr>
      <vt:lpstr>Calibri Light</vt:lpstr>
      <vt:lpstr>Office Theme</vt:lpstr>
      <vt:lpstr>Document</vt:lpstr>
      <vt:lpstr>Virtual IPAST: Spanish and Portuguese Grammar Contrasts</vt:lpstr>
      <vt:lpstr>What is IPAST?</vt:lpstr>
      <vt:lpstr>PowerPoint Presentation</vt:lpstr>
      <vt:lpstr>What do linguists do?</vt:lpstr>
      <vt:lpstr>What do linguists do?</vt:lpstr>
      <vt:lpstr>So what are linguists?</vt:lpstr>
      <vt:lpstr>Research Questions</vt:lpstr>
      <vt:lpstr>Example: Direct object pronouns in Brazilian Portuguese</vt:lpstr>
      <vt:lpstr>PowerPoint Presentation</vt:lpstr>
      <vt:lpstr>O Português</vt:lpstr>
      <vt:lpstr>PowerPoint Presentation</vt:lpstr>
      <vt:lpstr>PowerPoint Presentation</vt:lpstr>
      <vt:lpstr>Topics to be covered</vt:lpstr>
      <vt:lpstr>Some Basic Similarities</vt:lpstr>
      <vt:lpstr>Pronomes Pessoais-PB  Língua escrita/formal</vt:lpstr>
      <vt:lpstr>Pronomes Pessoais-PB  Língua falada/informal</vt:lpstr>
      <vt:lpstr>Sujeitos</vt:lpstr>
      <vt:lpstr>Use of TU with 3SG conjugation</vt:lpstr>
      <vt:lpstr>A Posição dos Pronomes de Objeto (OD, OI)</vt:lpstr>
      <vt:lpstr>A Posição dos Pronomes de Objeto (OD, OI)</vt:lpstr>
      <vt:lpstr>Objetos Diretos Nulos</vt:lpstr>
      <vt:lpstr>PowerPoint Presentation</vt:lpstr>
      <vt:lpstr>Exercício</vt:lpstr>
      <vt:lpstr>A gente quer a gente</vt:lpstr>
      <vt:lpstr>Subordination (or not)</vt:lpstr>
      <vt:lpstr>Infinitivo Pessoal (Personal Infinitive)</vt:lpstr>
      <vt:lpstr>Infinitivo Pessoal (Personal Infinitive)</vt:lpstr>
      <vt:lpstr>Formas descritivas (BP) e normativas</vt:lpstr>
      <vt:lpstr>As preposições e o infinitivo pessoal</vt:lpstr>
      <vt:lpstr>Respondendo em português</vt:lpstr>
      <vt:lpstr>Respondendo em português</vt:lpstr>
      <vt:lpstr>Tense/Aspect/Mood</vt:lpstr>
      <vt:lpstr>Presente Perfeito</vt:lpstr>
      <vt:lpstr>Presente Perfeito</vt:lpstr>
      <vt:lpstr>Presente Perfeito</vt:lpstr>
      <vt:lpstr>Presente Perfeito-Particípios</vt:lpstr>
      <vt:lpstr>PowerPoint Presentation</vt:lpstr>
      <vt:lpstr>Presente Perfeito-Particípios</vt:lpstr>
      <vt:lpstr>PowerPoint Presentation</vt:lpstr>
      <vt:lpstr>As formas do progressivo</vt:lpstr>
      <vt:lpstr>Verbos irregulares—Presente de subjuntivo</vt:lpstr>
      <vt:lpstr>Imperfeito (Passado) do Subjuntivo</vt:lpstr>
      <vt:lpstr>Futuro do Subjuntivo</vt:lpstr>
      <vt:lpstr>Futuro do Subjuntivo</vt:lpstr>
      <vt:lpstr>Futuro do Subjuntivo</vt:lpstr>
      <vt:lpstr>Prática: futuro do subjuntivo</vt:lpstr>
      <vt:lpstr>Definite Article with Proper Names and Possessives</vt:lpstr>
      <vt:lpstr>Fim!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Schwenter, Scott</dc:creator>
  <cp:lastModifiedBy>Schwenter, Scott</cp:lastModifiedBy>
  <cp:revision>1</cp:revision>
  <dcterms:created xsi:type="dcterms:W3CDTF">2021-07-30T18:00:26Z</dcterms:created>
  <dcterms:modified xsi:type="dcterms:W3CDTF">2021-08-02T16:57:08Z</dcterms:modified>
</cp:coreProperties>
</file>